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Montserrat Semi-Bold" charset="1" panose="00000700000000000000"/>
      <p:regular r:id="rId27"/>
    </p:embeddedFont>
    <p:embeddedFont>
      <p:font typeface="Cy Grotesk Key Bold" charset="1" panose="00000800000000000000"/>
      <p:regular r:id="rId28"/>
    </p:embeddedFont>
    <p:embeddedFont>
      <p:font typeface="Open Sans" charset="1" panose="020B0606030504020204"/>
      <p:regular r:id="rId29"/>
    </p:embeddedFont>
    <p:embeddedFont>
      <p:font typeface="Montserrat Italics" charset="1" panose="00000500000000000000"/>
      <p:regular r:id="rId30"/>
    </p:embeddedFont>
    <p:embeddedFont>
      <p:font typeface="DM Sans" charset="1" panose="00000000000000000000"/>
      <p:regular r:id="rId31"/>
    </p:embeddedFont>
    <p:embeddedFont>
      <p:font typeface="Cy Grotesk Key" charset="1" panose="00000500000000000000"/>
      <p:regular r:id="rId32"/>
    </p:embeddedFont>
    <p:embeddedFont>
      <p:font typeface="Montserrat Ultra-Bold" charset="1" panose="00000900000000000000"/>
      <p:regular r:id="rId33"/>
    </p:embeddedFont>
    <p:embeddedFont>
      <p:font typeface="PT Sans Bold Italics" charset="1" panose="020B0703020203090204"/>
      <p:regular r:id="rId34"/>
    </p:embeddedFont>
    <p:embeddedFont>
      <p:font typeface="Bungee" charset="1" panose="000000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png>
</file>

<file path=ppt/media/image52.svg>
</file>

<file path=ppt/media/image53.png>
</file>

<file path=ppt/media/image54.svg>
</file>

<file path=ppt/media/image55.png>
</file>

<file path=ppt/media/image56.png>
</file>

<file path=ppt/media/image57.png>
</file>

<file path=ppt/media/image58.jpe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eg>
</file>

<file path=ppt/media/image7.png>
</file>

<file path=ppt/media/image70.png>
</file>

<file path=ppt/media/image71.png>
</file>

<file path=ppt/media/image72.jpe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svg>
</file>

<file path=ppt/media/image80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8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5.png" Type="http://schemas.openxmlformats.org/officeDocument/2006/relationships/image"/><Relationship Id="rId11" Target="../media/image66.png" Type="http://schemas.openxmlformats.org/officeDocument/2006/relationships/image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59.png" Type="http://schemas.openxmlformats.org/officeDocument/2006/relationships/image"/><Relationship Id="rId5" Target="../media/image60.png" Type="http://schemas.openxmlformats.org/officeDocument/2006/relationships/image"/><Relationship Id="rId6" Target="../media/image61.png" Type="http://schemas.openxmlformats.org/officeDocument/2006/relationships/image"/><Relationship Id="rId7" Target="../media/image62.png" Type="http://schemas.openxmlformats.org/officeDocument/2006/relationships/image"/><Relationship Id="rId8" Target="../media/image63.png" Type="http://schemas.openxmlformats.org/officeDocument/2006/relationships/image"/><Relationship Id="rId9" Target="../media/image6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67.png" Type="http://schemas.openxmlformats.org/officeDocument/2006/relationships/image"/><Relationship Id="rId5" Target="../media/image6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69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0.png" Type="http://schemas.openxmlformats.org/officeDocument/2006/relationships/image"/><Relationship Id="rId5" Target="../media/image7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2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3.png" Type="http://schemas.openxmlformats.org/officeDocument/2006/relationships/image"/><Relationship Id="rId5" Target="../media/image74.svg" Type="http://schemas.openxmlformats.org/officeDocument/2006/relationships/image"/><Relationship Id="rId6" Target="../media/image75.png" Type="http://schemas.openxmlformats.org/officeDocument/2006/relationships/image"/><Relationship Id="rId7" Target="../media/image76.svg" Type="http://schemas.openxmlformats.org/officeDocument/2006/relationships/image"/><Relationship Id="rId8" Target="../media/image77.png" Type="http://schemas.openxmlformats.org/officeDocument/2006/relationships/image"/><Relationship Id="rId9" Target="../media/image7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9.png" Type="http://schemas.openxmlformats.org/officeDocument/2006/relationships/image"/><Relationship Id="rId5" Target="../media/image80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Relationship Id="rId8" Target="../media/image17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11" Target="../media/image17.svg" Type="http://schemas.openxmlformats.org/officeDocument/2006/relationships/image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26.png" Type="http://schemas.openxmlformats.org/officeDocument/2006/relationships/image"/><Relationship Id="rId9" Target="../media/image2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4.png" Type="http://schemas.openxmlformats.org/officeDocument/2006/relationships/image"/><Relationship Id="rId11" Target="../media/image35.svg" Type="http://schemas.openxmlformats.org/officeDocument/2006/relationships/image"/><Relationship Id="rId12" Target="../media/image36.png" Type="http://schemas.openxmlformats.org/officeDocument/2006/relationships/image"/><Relationship Id="rId13" Target="../media/image37.svg" Type="http://schemas.openxmlformats.org/officeDocument/2006/relationships/image"/><Relationship Id="rId14" Target="../media/image38.png" Type="http://schemas.openxmlformats.org/officeDocument/2006/relationships/image"/><Relationship Id="rId15" Target="../media/image39.svg" Type="http://schemas.openxmlformats.org/officeDocument/2006/relationships/image"/><Relationship Id="rId16" Target="../media/image40.png" Type="http://schemas.openxmlformats.org/officeDocument/2006/relationships/image"/><Relationship Id="rId17" Target="../media/image41.svg" Type="http://schemas.openxmlformats.org/officeDocument/2006/relationships/image"/><Relationship Id="rId18" Target="../media/image42.png" Type="http://schemas.openxmlformats.org/officeDocument/2006/relationships/image"/><Relationship Id="rId19" Target="../media/image43.svg" Type="http://schemas.openxmlformats.org/officeDocument/2006/relationships/image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30.png" Type="http://schemas.openxmlformats.org/officeDocument/2006/relationships/image"/><Relationship Id="rId7" Target="../media/image31.svg" Type="http://schemas.openxmlformats.org/officeDocument/2006/relationships/image"/><Relationship Id="rId8" Target="../media/image32.png" Type="http://schemas.openxmlformats.org/officeDocument/2006/relationships/image"/><Relationship Id="rId9" Target="../media/image3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2" Target="../media/image44.png" Type="http://schemas.openxmlformats.org/officeDocument/2006/relationships/image"/><Relationship Id="rId3" Target="../media/image45.svg" Type="http://schemas.openxmlformats.org/officeDocument/2006/relationships/image"/><Relationship Id="rId4" Target="../media/image46.png" Type="http://schemas.openxmlformats.org/officeDocument/2006/relationships/image"/><Relationship Id="rId5" Target="../media/image47.svg" Type="http://schemas.openxmlformats.org/officeDocument/2006/relationships/image"/><Relationship Id="rId6" Target="../media/image48.png" Type="http://schemas.openxmlformats.org/officeDocument/2006/relationships/image"/><Relationship Id="rId7" Target="../media/image49.svg" Type="http://schemas.openxmlformats.org/officeDocument/2006/relationships/image"/><Relationship Id="rId8" Target="../media/image50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6.png" Type="http://schemas.openxmlformats.org/officeDocument/2006/relationships/image"/><Relationship Id="rId3" Target="../embeddings/oleObject1.bin" Type="http://schemas.openxmlformats.org/officeDocument/2006/relationships/oleObjec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986137">
            <a:off x="-2076954" y="-488076"/>
            <a:ext cx="6211308" cy="5284703"/>
          </a:xfrm>
          <a:custGeom>
            <a:avLst/>
            <a:gdLst/>
            <a:ahLst/>
            <a:cxnLst/>
            <a:rect r="r" b="b" t="t" l="l"/>
            <a:pathLst>
              <a:path h="5284703" w="6211308">
                <a:moveTo>
                  <a:pt x="0" y="0"/>
                </a:moveTo>
                <a:lnTo>
                  <a:pt x="6211308" y="0"/>
                </a:lnTo>
                <a:lnTo>
                  <a:pt x="6211308" y="5284703"/>
                </a:lnTo>
                <a:lnTo>
                  <a:pt x="0" y="5284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48111">
            <a:off x="15326980" y="-653624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6" y="0"/>
                </a:lnTo>
                <a:lnTo>
                  <a:pt x="4402786" y="5615799"/>
                </a:lnTo>
                <a:lnTo>
                  <a:pt x="0" y="56157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63010" y="4930236"/>
            <a:ext cx="6561980" cy="426529"/>
          </a:xfrm>
          <a:custGeom>
            <a:avLst/>
            <a:gdLst/>
            <a:ahLst/>
            <a:cxnLst/>
            <a:rect r="r" b="b" t="t" l="l"/>
            <a:pathLst>
              <a:path h="426529" w="6561980">
                <a:moveTo>
                  <a:pt x="0" y="0"/>
                </a:moveTo>
                <a:lnTo>
                  <a:pt x="6561980" y="0"/>
                </a:lnTo>
                <a:lnTo>
                  <a:pt x="6561980" y="426528"/>
                </a:lnTo>
                <a:lnTo>
                  <a:pt x="0" y="4265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935312">
            <a:off x="-3615302" y="6588912"/>
            <a:ext cx="6715180" cy="5713407"/>
          </a:xfrm>
          <a:custGeom>
            <a:avLst/>
            <a:gdLst/>
            <a:ahLst/>
            <a:cxnLst/>
            <a:rect r="r" b="b" t="t" l="l"/>
            <a:pathLst>
              <a:path h="5713407" w="6715180">
                <a:moveTo>
                  <a:pt x="0" y="0"/>
                </a:moveTo>
                <a:lnTo>
                  <a:pt x="6715180" y="0"/>
                </a:lnTo>
                <a:lnTo>
                  <a:pt x="6715180" y="5713407"/>
                </a:lnTo>
                <a:lnTo>
                  <a:pt x="0" y="57134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988547" y="3662042"/>
            <a:ext cx="6310907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true">
                <a:solidFill>
                  <a:srgbClr val="9A9CFF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Cropcare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549808" y="5726322"/>
            <a:ext cx="11188384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20"/>
              </a:lnSpc>
            </a:pPr>
            <a:r>
              <a:rPr lang="en-US" sz="4100" b="true">
                <a:solidFill>
                  <a:srgbClr val="333333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Presentación final de capstone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1187A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60859" y="898251"/>
            <a:ext cx="7684362" cy="1400332"/>
            <a:chOff x="0" y="0"/>
            <a:chExt cx="2023865" cy="3688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23865" cy="368812"/>
            </a:xfrm>
            <a:custGeom>
              <a:avLst/>
              <a:gdLst/>
              <a:ahLst/>
              <a:cxnLst/>
              <a:rect r="r" b="b" t="t" l="l"/>
              <a:pathLst>
                <a:path h="368812" w="2023865">
                  <a:moveTo>
                    <a:pt x="0" y="0"/>
                  </a:moveTo>
                  <a:lnTo>
                    <a:pt x="2023865" y="0"/>
                  </a:lnTo>
                  <a:lnTo>
                    <a:pt x="2023865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023865" cy="4164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385479" y="2609914"/>
            <a:ext cx="12589282" cy="6065476"/>
            <a:chOff x="0" y="0"/>
            <a:chExt cx="3315696" cy="15974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315696" cy="1597492"/>
            </a:xfrm>
            <a:custGeom>
              <a:avLst/>
              <a:gdLst/>
              <a:ahLst/>
              <a:cxnLst/>
              <a:rect r="r" b="b" t="t" l="l"/>
              <a:pathLst>
                <a:path h="1597492" w="3315696">
                  <a:moveTo>
                    <a:pt x="31363" y="0"/>
                  </a:moveTo>
                  <a:lnTo>
                    <a:pt x="3284332" y="0"/>
                  </a:lnTo>
                  <a:cubicBezTo>
                    <a:pt x="3292651" y="0"/>
                    <a:pt x="3300628" y="3304"/>
                    <a:pt x="3306510" y="9186"/>
                  </a:cubicBezTo>
                  <a:cubicBezTo>
                    <a:pt x="3312391" y="15068"/>
                    <a:pt x="3315696" y="23045"/>
                    <a:pt x="3315696" y="31363"/>
                  </a:cubicBezTo>
                  <a:lnTo>
                    <a:pt x="3315696" y="1566129"/>
                  </a:lnTo>
                  <a:cubicBezTo>
                    <a:pt x="3315696" y="1583450"/>
                    <a:pt x="3301654" y="1597492"/>
                    <a:pt x="3284332" y="1597492"/>
                  </a:cubicBezTo>
                  <a:lnTo>
                    <a:pt x="31363" y="1597492"/>
                  </a:lnTo>
                  <a:cubicBezTo>
                    <a:pt x="23045" y="1597492"/>
                    <a:pt x="15068" y="1594187"/>
                    <a:pt x="9186" y="1588306"/>
                  </a:cubicBezTo>
                  <a:cubicBezTo>
                    <a:pt x="3304" y="1582424"/>
                    <a:pt x="0" y="1574447"/>
                    <a:pt x="0" y="1566129"/>
                  </a:cubicBezTo>
                  <a:lnTo>
                    <a:pt x="0" y="31363"/>
                  </a:lnTo>
                  <a:cubicBezTo>
                    <a:pt x="0" y="14042"/>
                    <a:pt x="14042" y="0"/>
                    <a:pt x="31363" y="0"/>
                  </a:cubicBezTo>
                  <a:close/>
                </a:path>
              </a:pathLst>
            </a:custGeom>
            <a:solidFill>
              <a:srgbClr val="B2DEE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3315696" cy="15974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73552" y="925317"/>
            <a:ext cx="4248742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true">
                <a:solidFill>
                  <a:srgbClr val="1187A1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SPRINTS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097923" y="2956278"/>
            <a:ext cx="10584916" cy="597683"/>
            <a:chOff x="0" y="0"/>
            <a:chExt cx="2787797" cy="1574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87797" cy="157414"/>
            </a:xfrm>
            <a:custGeom>
              <a:avLst/>
              <a:gdLst/>
              <a:ahLst/>
              <a:cxnLst/>
              <a:rect r="r" b="b" t="t" l="l"/>
              <a:pathLst>
                <a:path h="157414" w="2787797">
                  <a:moveTo>
                    <a:pt x="37302" y="0"/>
                  </a:moveTo>
                  <a:lnTo>
                    <a:pt x="2750495" y="0"/>
                  </a:lnTo>
                  <a:cubicBezTo>
                    <a:pt x="2760388" y="0"/>
                    <a:pt x="2769876" y="3930"/>
                    <a:pt x="2776871" y="10925"/>
                  </a:cubicBezTo>
                  <a:cubicBezTo>
                    <a:pt x="2783867" y="17921"/>
                    <a:pt x="2787797" y="27409"/>
                    <a:pt x="2787797" y="37302"/>
                  </a:cubicBezTo>
                  <a:lnTo>
                    <a:pt x="2787797" y="120113"/>
                  </a:lnTo>
                  <a:cubicBezTo>
                    <a:pt x="2787797" y="130006"/>
                    <a:pt x="2783867" y="139494"/>
                    <a:pt x="2776871" y="146489"/>
                  </a:cubicBezTo>
                  <a:cubicBezTo>
                    <a:pt x="2769876" y="153484"/>
                    <a:pt x="2760388" y="157414"/>
                    <a:pt x="2750495" y="157414"/>
                  </a:cubicBezTo>
                  <a:lnTo>
                    <a:pt x="37302" y="157414"/>
                  </a:lnTo>
                  <a:cubicBezTo>
                    <a:pt x="27409" y="157414"/>
                    <a:pt x="17921" y="153484"/>
                    <a:pt x="10925" y="146489"/>
                  </a:cubicBezTo>
                  <a:cubicBezTo>
                    <a:pt x="3930" y="139494"/>
                    <a:pt x="0" y="130006"/>
                    <a:pt x="0" y="120113"/>
                  </a:cubicBezTo>
                  <a:lnTo>
                    <a:pt x="0" y="37302"/>
                  </a:lnTo>
                  <a:cubicBezTo>
                    <a:pt x="0" y="27409"/>
                    <a:pt x="3930" y="17921"/>
                    <a:pt x="10925" y="10925"/>
                  </a:cubicBezTo>
                  <a:cubicBezTo>
                    <a:pt x="17921" y="3930"/>
                    <a:pt x="27409" y="0"/>
                    <a:pt x="37302" y="0"/>
                  </a:cubicBezTo>
                  <a:close/>
                </a:path>
              </a:pathLst>
            </a:custGeom>
            <a:solidFill>
              <a:srgbClr val="FBC05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0"/>
              <a:ext cx="2787797" cy="1574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33"/>
                </a:lnSpc>
              </a:pPr>
              <a:r>
                <a:rPr lang="en-US" b="true" sz="1800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SPRINT 1: PROPUESTA Y DISEÑO FRONT-END | 2 SEMANAS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3097923" y="3925232"/>
            <a:ext cx="10584916" cy="597683"/>
            <a:chOff x="0" y="0"/>
            <a:chExt cx="2787797" cy="1574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787797" cy="157414"/>
            </a:xfrm>
            <a:custGeom>
              <a:avLst/>
              <a:gdLst/>
              <a:ahLst/>
              <a:cxnLst/>
              <a:rect r="r" b="b" t="t" l="l"/>
              <a:pathLst>
                <a:path h="157414" w="2787797">
                  <a:moveTo>
                    <a:pt x="37302" y="0"/>
                  </a:moveTo>
                  <a:lnTo>
                    <a:pt x="2750495" y="0"/>
                  </a:lnTo>
                  <a:cubicBezTo>
                    <a:pt x="2760388" y="0"/>
                    <a:pt x="2769876" y="3930"/>
                    <a:pt x="2776871" y="10925"/>
                  </a:cubicBezTo>
                  <a:cubicBezTo>
                    <a:pt x="2783867" y="17921"/>
                    <a:pt x="2787797" y="27409"/>
                    <a:pt x="2787797" y="37302"/>
                  </a:cubicBezTo>
                  <a:lnTo>
                    <a:pt x="2787797" y="120113"/>
                  </a:lnTo>
                  <a:cubicBezTo>
                    <a:pt x="2787797" y="130006"/>
                    <a:pt x="2783867" y="139494"/>
                    <a:pt x="2776871" y="146489"/>
                  </a:cubicBezTo>
                  <a:cubicBezTo>
                    <a:pt x="2769876" y="153484"/>
                    <a:pt x="2760388" y="157414"/>
                    <a:pt x="2750495" y="157414"/>
                  </a:cubicBezTo>
                  <a:lnTo>
                    <a:pt x="37302" y="157414"/>
                  </a:lnTo>
                  <a:cubicBezTo>
                    <a:pt x="27409" y="157414"/>
                    <a:pt x="17921" y="153484"/>
                    <a:pt x="10925" y="146489"/>
                  </a:cubicBezTo>
                  <a:cubicBezTo>
                    <a:pt x="3930" y="139494"/>
                    <a:pt x="0" y="130006"/>
                    <a:pt x="0" y="120113"/>
                  </a:cubicBezTo>
                  <a:lnTo>
                    <a:pt x="0" y="37302"/>
                  </a:lnTo>
                  <a:cubicBezTo>
                    <a:pt x="0" y="27409"/>
                    <a:pt x="3930" y="17921"/>
                    <a:pt x="10925" y="10925"/>
                  </a:cubicBezTo>
                  <a:cubicBezTo>
                    <a:pt x="17921" y="3930"/>
                    <a:pt x="27409" y="0"/>
                    <a:pt x="37302" y="0"/>
                  </a:cubicBezTo>
                  <a:close/>
                </a:path>
              </a:pathLst>
            </a:custGeom>
            <a:solidFill>
              <a:srgbClr val="FBC05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0"/>
              <a:ext cx="2787797" cy="1574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33"/>
                </a:lnSpc>
              </a:pPr>
              <a:r>
                <a:rPr lang="en-US" b="true" sz="1800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SPRINT 2: DESARROLLO BACK-END/IMPLEMENTACION CÁMARA| 2 SEMANAS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3097923" y="4894390"/>
            <a:ext cx="10584916" cy="597683"/>
            <a:chOff x="0" y="0"/>
            <a:chExt cx="2787797" cy="15741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787797" cy="157414"/>
            </a:xfrm>
            <a:custGeom>
              <a:avLst/>
              <a:gdLst/>
              <a:ahLst/>
              <a:cxnLst/>
              <a:rect r="r" b="b" t="t" l="l"/>
              <a:pathLst>
                <a:path h="157414" w="2787797">
                  <a:moveTo>
                    <a:pt x="37302" y="0"/>
                  </a:moveTo>
                  <a:lnTo>
                    <a:pt x="2750495" y="0"/>
                  </a:lnTo>
                  <a:cubicBezTo>
                    <a:pt x="2760388" y="0"/>
                    <a:pt x="2769876" y="3930"/>
                    <a:pt x="2776871" y="10925"/>
                  </a:cubicBezTo>
                  <a:cubicBezTo>
                    <a:pt x="2783867" y="17921"/>
                    <a:pt x="2787797" y="27409"/>
                    <a:pt x="2787797" y="37302"/>
                  </a:cubicBezTo>
                  <a:lnTo>
                    <a:pt x="2787797" y="120113"/>
                  </a:lnTo>
                  <a:cubicBezTo>
                    <a:pt x="2787797" y="130006"/>
                    <a:pt x="2783867" y="139494"/>
                    <a:pt x="2776871" y="146489"/>
                  </a:cubicBezTo>
                  <a:cubicBezTo>
                    <a:pt x="2769876" y="153484"/>
                    <a:pt x="2760388" y="157414"/>
                    <a:pt x="2750495" y="157414"/>
                  </a:cubicBezTo>
                  <a:lnTo>
                    <a:pt x="37302" y="157414"/>
                  </a:lnTo>
                  <a:cubicBezTo>
                    <a:pt x="27409" y="157414"/>
                    <a:pt x="17921" y="153484"/>
                    <a:pt x="10925" y="146489"/>
                  </a:cubicBezTo>
                  <a:cubicBezTo>
                    <a:pt x="3930" y="139494"/>
                    <a:pt x="0" y="130006"/>
                    <a:pt x="0" y="120113"/>
                  </a:cubicBezTo>
                  <a:lnTo>
                    <a:pt x="0" y="37302"/>
                  </a:lnTo>
                  <a:cubicBezTo>
                    <a:pt x="0" y="27409"/>
                    <a:pt x="3930" y="17921"/>
                    <a:pt x="10925" y="10925"/>
                  </a:cubicBezTo>
                  <a:cubicBezTo>
                    <a:pt x="17921" y="3930"/>
                    <a:pt x="27409" y="0"/>
                    <a:pt x="37302" y="0"/>
                  </a:cubicBezTo>
                  <a:close/>
                </a:path>
              </a:pathLst>
            </a:custGeom>
            <a:solidFill>
              <a:srgbClr val="FBC05C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0"/>
              <a:ext cx="2787797" cy="1574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33"/>
                </a:lnSpc>
              </a:pPr>
              <a:r>
                <a:rPr lang="en-US" b="true" sz="1800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SPRINT 3: DESARROLLO BACK-END/DESARROLLO MODELO | 2 SEMANAS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3097923" y="5863548"/>
            <a:ext cx="10584916" cy="597683"/>
            <a:chOff x="0" y="0"/>
            <a:chExt cx="2787797" cy="15741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787797" cy="157414"/>
            </a:xfrm>
            <a:custGeom>
              <a:avLst/>
              <a:gdLst/>
              <a:ahLst/>
              <a:cxnLst/>
              <a:rect r="r" b="b" t="t" l="l"/>
              <a:pathLst>
                <a:path h="157414" w="2787797">
                  <a:moveTo>
                    <a:pt x="37302" y="0"/>
                  </a:moveTo>
                  <a:lnTo>
                    <a:pt x="2750495" y="0"/>
                  </a:lnTo>
                  <a:cubicBezTo>
                    <a:pt x="2760388" y="0"/>
                    <a:pt x="2769876" y="3930"/>
                    <a:pt x="2776871" y="10925"/>
                  </a:cubicBezTo>
                  <a:cubicBezTo>
                    <a:pt x="2783867" y="17921"/>
                    <a:pt x="2787797" y="27409"/>
                    <a:pt x="2787797" y="37302"/>
                  </a:cubicBezTo>
                  <a:lnTo>
                    <a:pt x="2787797" y="120113"/>
                  </a:lnTo>
                  <a:cubicBezTo>
                    <a:pt x="2787797" y="130006"/>
                    <a:pt x="2783867" y="139494"/>
                    <a:pt x="2776871" y="146489"/>
                  </a:cubicBezTo>
                  <a:cubicBezTo>
                    <a:pt x="2769876" y="153484"/>
                    <a:pt x="2760388" y="157414"/>
                    <a:pt x="2750495" y="157414"/>
                  </a:cubicBezTo>
                  <a:lnTo>
                    <a:pt x="37302" y="157414"/>
                  </a:lnTo>
                  <a:cubicBezTo>
                    <a:pt x="27409" y="157414"/>
                    <a:pt x="17921" y="153484"/>
                    <a:pt x="10925" y="146489"/>
                  </a:cubicBezTo>
                  <a:cubicBezTo>
                    <a:pt x="3930" y="139494"/>
                    <a:pt x="0" y="130006"/>
                    <a:pt x="0" y="120113"/>
                  </a:cubicBezTo>
                  <a:lnTo>
                    <a:pt x="0" y="37302"/>
                  </a:lnTo>
                  <a:cubicBezTo>
                    <a:pt x="0" y="27409"/>
                    <a:pt x="3930" y="17921"/>
                    <a:pt x="10925" y="10925"/>
                  </a:cubicBezTo>
                  <a:cubicBezTo>
                    <a:pt x="17921" y="3930"/>
                    <a:pt x="27409" y="0"/>
                    <a:pt x="37302" y="0"/>
                  </a:cubicBezTo>
                  <a:close/>
                </a:path>
              </a:pathLst>
            </a:custGeom>
            <a:solidFill>
              <a:srgbClr val="FBC05C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0"/>
              <a:ext cx="2787797" cy="1574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33"/>
                </a:lnSpc>
              </a:pPr>
              <a:r>
                <a:rPr lang="en-US" b="true" sz="1800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SPRINT 4: INTEGRACION DE REPORTERIA POR PARTE DEL USUARIO | 2 SEMANAS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3097923" y="7801865"/>
            <a:ext cx="10584916" cy="597683"/>
            <a:chOff x="0" y="0"/>
            <a:chExt cx="2787797" cy="15741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787797" cy="157414"/>
            </a:xfrm>
            <a:custGeom>
              <a:avLst/>
              <a:gdLst/>
              <a:ahLst/>
              <a:cxnLst/>
              <a:rect r="r" b="b" t="t" l="l"/>
              <a:pathLst>
                <a:path h="157414" w="2787797">
                  <a:moveTo>
                    <a:pt x="37302" y="0"/>
                  </a:moveTo>
                  <a:lnTo>
                    <a:pt x="2750495" y="0"/>
                  </a:lnTo>
                  <a:cubicBezTo>
                    <a:pt x="2760388" y="0"/>
                    <a:pt x="2769876" y="3930"/>
                    <a:pt x="2776871" y="10925"/>
                  </a:cubicBezTo>
                  <a:cubicBezTo>
                    <a:pt x="2783867" y="17921"/>
                    <a:pt x="2787797" y="27409"/>
                    <a:pt x="2787797" y="37302"/>
                  </a:cubicBezTo>
                  <a:lnTo>
                    <a:pt x="2787797" y="120113"/>
                  </a:lnTo>
                  <a:cubicBezTo>
                    <a:pt x="2787797" y="130006"/>
                    <a:pt x="2783867" y="139494"/>
                    <a:pt x="2776871" y="146489"/>
                  </a:cubicBezTo>
                  <a:cubicBezTo>
                    <a:pt x="2769876" y="153484"/>
                    <a:pt x="2760388" y="157414"/>
                    <a:pt x="2750495" y="157414"/>
                  </a:cubicBezTo>
                  <a:lnTo>
                    <a:pt x="37302" y="157414"/>
                  </a:lnTo>
                  <a:cubicBezTo>
                    <a:pt x="27409" y="157414"/>
                    <a:pt x="17921" y="153484"/>
                    <a:pt x="10925" y="146489"/>
                  </a:cubicBezTo>
                  <a:cubicBezTo>
                    <a:pt x="3930" y="139494"/>
                    <a:pt x="0" y="130006"/>
                    <a:pt x="0" y="120113"/>
                  </a:cubicBezTo>
                  <a:lnTo>
                    <a:pt x="0" y="37302"/>
                  </a:lnTo>
                  <a:cubicBezTo>
                    <a:pt x="0" y="27409"/>
                    <a:pt x="3930" y="17921"/>
                    <a:pt x="10925" y="10925"/>
                  </a:cubicBezTo>
                  <a:cubicBezTo>
                    <a:pt x="17921" y="3930"/>
                    <a:pt x="27409" y="0"/>
                    <a:pt x="37302" y="0"/>
                  </a:cubicBezTo>
                  <a:close/>
                </a:path>
              </a:pathLst>
            </a:custGeom>
            <a:solidFill>
              <a:srgbClr val="FBC05C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0"/>
              <a:ext cx="2787797" cy="1574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33"/>
                </a:lnSpc>
              </a:pPr>
              <a:r>
                <a:rPr lang="en-US" b="true" sz="1800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SPRINT 6: VISUALIZACIÓN DE REPORTERIA POR PARTE DEL ADMIN | 2 SEMANAS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3097923" y="6832706"/>
            <a:ext cx="10584916" cy="597683"/>
            <a:chOff x="0" y="0"/>
            <a:chExt cx="2787797" cy="15741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787797" cy="157414"/>
            </a:xfrm>
            <a:custGeom>
              <a:avLst/>
              <a:gdLst/>
              <a:ahLst/>
              <a:cxnLst/>
              <a:rect r="r" b="b" t="t" l="l"/>
              <a:pathLst>
                <a:path h="157414" w="2787797">
                  <a:moveTo>
                    <a:pt x="37302" y="0"/>
                  </a:moveTo>
                  <a:lnTo>
                    <a:pt x="2750495" y="0"/>
                  </a:lnTo>
                  <a:cubicBezTo>
                    <a:pt x="2760388" y="0"/>
                    <a:pt x="2769876" y="3930"/>
                    <a:pt x="2776871" y="10925"/>
                  </a:cubicBezTo>
                  <a:cubicBezTo>
                    <a:pt x="2783867" y="17921"/>
                    <a:pt x="2787797" y="27409"/>
                    <a:pt x="2787797" y="37302"/>
                  </a:cubicBezTo>
                  <a:lnTo>
                    <a:pt x="2787797" y="120113"/>
                  </a:lnTo>
                  <a:cubicBezTo>
                    <a:pt x="2787797" y="130006"/>
                    <a:pt x="2783867" y="139494"/>
                    <a:pt x="2776871" y="146489"/>
                  </a:cubicBezTo>
                  <a:cubicBezTo>
                    <a:pt x="2769876" y="153484"/>
                    <a:pt x="2760388" y="157414"/>
                    <a:pt x="2750495" y="157414"/>
                  </a:cubicBezTo>
                  <a:lnTo>
                    <a:pt x="37302" y="157414"/>
                  </a:lnTo>
                  <a:cubicBezTo>
                    <a:pt x="27409" y="157414"/>
                    <a:pt x="17921" y="153484"/>
                    <a:pt x="10925" y="146489"/>
                  </a:cubicBezTo>
                  <a:cubicBezTo>
                    <a:pt x="3930" y="139494"/>
                    <a:pt x="0" y="130006"/>
                    <a:pt x="0" y="120113"/>
                  </a:cubicBezTo>
                  <a:lnTo>
                    <a:pt x="0" y="37302"/>
                  </a:lnTo>
                  <a:cubicBezTo>
                    <a:pt x="0" y="27409"/>
                    <a:pt x="3930" y="17921"/>
                    <a:pt x="10925" y="10925"/>
                  </a:cubicBezTo>
                  <a:cubicBezTo>
                    <a:pt x="17921" y="3930"/>
                    <a:pt x="27409" y="0"/>
                    <a:pt x="37302" y="0"/>
                  </a:cubicBezTo>
                  <a:close/>
                </a:path>
              </a:pathLst>
            </a:custGeom>
            <a:solidFill>
              <a:srgbClr val="FBC05C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0"/>
              <a:ext cx="2787797" cy="1574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33"/>
                </a:lnSpc>
              </a:pPr>
              <a:r>
                <a:rPr lang="en-US" b="true" sz="1800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SPRINT 5: INTEGRACION BACK-END/FRONT-END/MODELO | 1 SEMANA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347651" y="1624070"/>
          <a:ext cx="12602384" cy="7896225"/>
        </p:xfrm>
        <a:graphic>
          <a:graphicData uri="http://schemas.openxmlformats.org/drawingml/2006/table">
            <a:tbl>
              <a:tblPr/>
              <a:tblGrid>
                <a:gridCol w="7110019"/>
                <a:gridCol w="3285398"/>
                <a:gridCol w="2206968"/>
              </a:tblGrid>
              <a:tr h="10241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Cy Grotesk Key Bold"/>
                          <a:ea typeface="Cy Grotesk Key Bold"/>
                          <a:cs typeface="Cy Grotesk Key Bold"/>
                          <a:sym typeface="Cy Grotesk Key Bold"/>
                        </a:rPr>
                        <a:t>Actividad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A9BB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Cy Grotesk Key Bold"/>
                          <a:ea typeface="Cy Grotesk Key Bold"/>
                          <a:cs typeface="Cy Grotesk Key Bold"/>
                          <a:sym typeface="Cy Grotesk Key Bold"/>
                        </a:rPr>
                        <a:t>Recursos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A9BB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Cy Grotesk Key Bold"/>
                          <a:ea typeface="Cy Grotesk Key Bold"/>
                          <a:cs typeface="Cy Grotesk Key Bold"/>
                          <a:sym typeface="Cy Grotesk Key Bold"/>
                        </a:rPr>
                        <a:t>Responsable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A9BB4"/>
                    </a:solidFill>
                  </a:tcPr>
                </a:tc>
              </a:tr>
              <a:tr h="15505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Desarrollo de la interfaz y diseño del software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Android Studio</a:t>
                      </a:r>
                      <a:endParaRPr lang="en-US" sz="1100"/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Javascript</a:t>
                      </a:r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Kotlin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Diego Solar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505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Desarrollo de la lógica de programación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Django</a:t>
                      </a:r>
                      <a:endParaRPr lang="en-US" sz="1100"/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PostgreSQL</a:t>
                      </a:r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OpenAPI 3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Esteban Nuñez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41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Documentos en base a metodología agil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Ofimática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Matias Acum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505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Desarrollo de un modelo de deep learning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Tensorflow lite</a:t>
                      </a:r>
                      <a:endParaRPr lang="en-US" sz="1100"/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Python</a:t>
                      </a:r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Roboflow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Diego Solar / Matias Acum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9639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Implementación de Amazon Web Services al proyecto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AWS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Cy Grotesk Key"/>
                          <a:ea typeface="Cy Grotesk Key"/>
                          <a:cs typeface="Cy Grotesk Key"/>
                          <a:sym typeface="Cy Grotesk Key"/>
                        </a:rPr>
                        <a:t>Esteban Nuñez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-490836" y="-200997"/>
            <a:ext cx="9139680" cy="1441879"/>
            <a:chOff x="0" y="0"/>
            <a:chExt cx="2548116" cy="4019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48116" cy="401992"/>
            </a:xfrm>
            <a:custGeom>
              <a:avLst/>
              <a:gdLst/>
              <a:ahLst/>
              <a:cxnLst/>
              <a:rect r="r" b="b" t="t" l="l"/>
              <a:pathLst>
                <a:path h="401992" w="2548116">
                  <a:moveTo>
                    <a:pt x="0" y="0"/>
                  </a:moveTo>
                  <a:lnTo>
                    <a:pt x="2548116" y="0"/>
                  </a:lnTo>
                  <a:lnTo>
                    <a:pt x="2548116" y="401992"/>
                  </a:lnTo>
                  <a:lnTo>
                    <a:pt x="0" y="401992"/>
                  </a:ln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548116" cy="449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2730" y="158778"/>
            <a:ext cx="8901270" cy="646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90"/>
              </a:lnSpc>
            </a:pPr>
            <a:r>
              <a:rPr lang="en-US" sz="3778" b="true">
                <a:solidFill>
                  <a:srgbClr val="FFFFFF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PLAN DE TRABAJO PROPUESTO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427403"/>
            <a:ext cx="18182738" cy="7432194"/>
          </a:xfrm>
          <a:custGeom>
            <a:avLst/>
            <a:gdLst/>
            <a:ahLst/>
            <a:cxnLst/>
            <a:rect r="r" b="b" t="t" l="l"/>
            <a:pathLst>
              <a:path h="7432194" w="18182738">
                <a:moveTo>
                  <a:pt x="0" y="0"/>
                </a:moveTo>
                <a:lnTo>
                  <a:pt x="18182738" y="0"/>
                </a:lnTo>
                <a:lnTo>
                  <a:pt x="18182738" y="7432194"/>
                </a:lnTo>
                <a:lnTo>
                  <a:pt x="0" y="74321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43176"/>
            <a:chOff x="0" y="0"/>
            <a:chExt cx="5098640" cy="2908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98640" cy="290834"/>
            </a:xfrm>
            <a:custGeom>
              <a:avLst/>
              <a:gdLst/>
              <a:ahLst/>
              <a:cxnLst/>
              <a:rect r="r" b="b" t="t" l="l"/>
              <a:pathLst>
                <a:path h="290834" w="5098640">
                  <a:moveTo>
                    <a:pt x="0" y="0"/>
                  </a:moveTo>
                  <a:lnTo>
                    <a:pt x="5098640" y="0"/>
                  </a:lnTo>
                  <a:lnTo>
                    <a:pt x="5098640" y="290834"/>
                  </a:lnTo>
                  <a:lnTo>
                    <a:pt x="0" y="290834"/>
                  </a:ln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098640" cy="338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998812" y="160449"/>
            <a:ext cx="4185115" cy="646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90"/>
              </a:lnSpc>
            </a:pPr>
            <a:r>
              <a:rPr lang="en-US" sz="3778" b="true">
                <a:solidFill>
                  <a:srgbClr val="FFFFFF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ARQUITECTURA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54638" y="567794"/>
            <a:ext cx="14850161" cy="9151412"/>
          </a:xfrm>
          <a:custGeom>
            <a:avLst/>
            <a:gdLst/>
            <a:ahLst/>
            <a:cxnLst/>
            <a:rect r="r" b="b" t="t" l="l"/>
            <a:pathLst>
              <a:path h="9151412" w="14850161">
                <a:moveTo>
                  <a:pt x="0" y="0"/>
                </a:moveTo>
                <a:lnTo>
                  <a:pt x="14850161" y="0"/>
                </a:lnTo>
                <a:lnTo>
                  <a:pt x="14850161" y="9151412"/>
                </a:lnTo>
                <a:lnTo>
                  <a:pt x="0" y="91514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-4422561" y="4422561"/>
            <a:ext cx="10287000" cy="1441879"/>
            <a:chOff x="0" y="0"/>
            <a:chExt cx="2867985" cy="4019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67985" cy="401992"/>
            </a:xfrm>
            <a:custGeom>
              <a:avLst/>
              <a:gdLst/>
              <a:ahLst/>
              <a:cxnLst/>
              <a:rect r="r" b="b" t="t" l="l"/>
              <a:pathLst>
                <a:path h="401992" w="2867985">
                  <a:moveTo>
                    <a:pt x="0" y="0"/>
                  </a:moveTo>
                  <a:lnTo>
                    <a:pt x="2867985" y="0"/>
                  </a:lnTo>
                  <a:lnTo>
                    <a:pt x="2867985" y="401992"/>
                  </a:lnTo>
                  <a:lnTo>
                    <a:pt x="0" y="401992"/>
                  </a:ln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867985" cy="449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-5400000">
            <a:off x="-1409718" y="4820461"/>
            <a:ext cx="4185115" cy="646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90"/>
              </a:lnSpc>
            </a:pPr>
            <a:r>
              <a:rPr lang="en-US" sz="3778" b="true">
                <a:solidFill>
                  <a:srgbClr val="FFFFFF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BASE DE DATOS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66066" y="1752448"/>
            <a:ext cx="7762310" cy="504550"/>
          </a:xfrm>
          <a:custGeom>
            <a:avLst/>
            <a:gdLst/>
            <a:ahLst/>
            <a:cxnLst/>
            <a:rect r="r" b="b" t="t" l="l"/>
            <a:pathLst>
              <a:path h="504550" w="7762310">
                <a:moveTo>
                  <a:pt x="0" y="0"/>
                </a:moveTo>
                <a:lnTo>
                  <a:pt x="7762311" y="0"/>
                </a:lnTo>
                <a:lnTo>
                  <a:pt x="7762311" y="504551"/>
                </a:lnTo>
                <a:lnTo>
                  <a:pt x="0" y="5045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44941" y="4596624"/>
            <a:ext cx="1929821" cy="1929821"/>
          </a:xfrm>
          <a:custGeom>
            <a:avLst/>
            <a:gdLst/>
            <a:ahLst/>
            <a:cxnLst/>
            <a:rect r="r" b="b" t="t" l="l"/>
            <a:pathLst>
              <a:path h="1929821" w="1929821">
                <a:moveTo>
                  <a:pt x="0" y="0"/>
                </a:moveTo>
                <a:lnTo>
                  <a:pt x="1929821" y="0"/>
                </a:lnTo>
                <a:lnTo>
                  <a:pt x="1929821" y="1929821"/>
                </a:lnTo>
                <a:lnTo>
                  <a:pt x="0" y="19298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54824" y="4734283"/>
            <a:ext cx="1926054" cy="1883049"/>
          </a:xfrm>
          <a:custGeom>
            <a:avLst/>
            <a:gdLst/>
            <a:ahLst/>
            <a:cxnLst/>
            <a:rect r="r" b="b" t="t" l="l"/>
            <a:pathLst>
              <a:path h="1883049" w="1926054">
                <a:moveTo>
                  <a:pt x="0" y="0"/>
                </a:moveTo>
                <a:lnTo>
                  <a:pt x="1926054" y="0"/>
                </a:lnTo>
                <a:lnTo>
                  <a:pt x="1926054" y="1883049"/>
                </a:lnTo>
                <a:lnTo>
                  <a:pt x="0" y="18830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141" r="0" b="-114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210127" y="7390555"/>
            <a:ext cx="1867745" cy="1867745"/>
          </a:xfrm>
          <a:custGeom>
            <a:avLst/>
            <a:gdLst/>
            <a:ahLst/>
            <a:cxnLst/>
            <a:rect r="r" b="b" t="t" l="l"/>
            <a:pathLst>
              <a:path h="1867745" w="1867745">
                <a:moveTo>
                  <a:pt x="0" y="0"/>
                </a:moveTo>
                <a:lnTo>
                  <a:pt x="1867746" y="0"/>
                </a:lnTo>
                <a:lnTo>
                  <a:pt x="1867746" y="1867745"/>
                </a:lnTo>
                <a:lnTo>
                  <a:pt x="0" y="18677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948513" y="4179925"/>
            <a:ext cx="1927151" cy="1927151"/>
          </a:xfrm>
          <a:custGeom>
            <a:avLst/>
            <a:gdLst/>
            <a:ahLst/>
            <a:cxnLst/>
            <a:rect r="r" b="b" t="t" l="l"/>
            <a:pathLst>
              <a:path h="1927151" w="1927151">
                <a:moveTo>
                  <a:pt x="0" y="0"/>
                </a:moveTo>
                <a:lnTo>
                  <a:pt x="1927151" y="0"/>
                </a:lnTo>
                <a:lnTo>
                  <a:pt x="1927151" y="1927150"/>
                </a:lnTo>
                <a:lnTo>
                  <a:pt x="0" y="19271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253721" y="4596624"/>
            <a:ext cx="1888638" cy="1901656"/>
          </a:xfrm>
          <a:custGeom>
            <a:avLst/>
            <a:gdLst/>
            <a:ahLst/>
            <a:cxnLst/>
            <a:rect r="r" b="b" t="t" l="l"/>
            <a:pathLst>
              <a:path h="1901656" w="1888638">
                <a:moveTo>
                  <a:pt x="0" y="0"/>
                </a:moveTo>
                <a:lnTo>
                  <a:pt x="1888638" y="0"/>
                </a:lnTo>
                <a:lnTo>
                  <a:pt x="1888638" y="1901656"/>
                </a:lnTo>
                <a:lnTo>
                  <a:pt x="0" y="190165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41" t="0" r="-147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809114" y="4179925"/>
            <a:ext cx="1927151" cy="1927151"/>
          </a:xfrm>
          <a:custGeom>
            <a:avLst/>
            <a:gdLst/>
            <a:ahLst/>
            <a:cxnLst/>
            <a:rect r="r" b="b" t="t" l="l"/>
            <a:pathLst>
              <a:path h="1927151" w="1927151">
                <a:moveTo>
                  <a:pt x="0" y="0"/>
                </a:moveTo>
                <a:lnTo>
                  <a:pt x="1927150" y="0"/>
                </a:lnTo>
                <a:lnTo>
                  <a:pt x="1927150" y="1927150"/>
                </a:lnTo>
                <a:lnTo>
                  <a:pt x="0" y="19271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314607" y="4883027"/>
            <a:ext cx="1895175" cy="1895208"/>
          </a:xfrm>
          <a:custGeom>
            <a:avLst/>
            <a:gdLst/>
            <a:ahLst/>
            <a:cxnLst/>
            <a:rect r="r" b="b" t="t" l="l"/>
            <a:pathLst>
              <a:path h="1895208" w="1895175">
                <a:moveTo>
                  <a:pt x="0" y="0"/>
                </a:moveTo>
                <a:lnTo>
                  <a:pt x="1895175" y="0"/>
                </a:lnTo>
                <a:lnTo>
                  <a:pt x="1895175" y="1895208"/>
                </a:lnTo>
                <a:lnTo>
                  <a:pt x="0" y="189520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6461" r="-3237" b="0"/>
            </a:stretch>
          </a:blipFill>
        </p:spPr>
      </p:sp>
      <p:sp>
        <p:nvSpPr>
          <p:cNvPr name="AutoShape 10" id="10"/>
          <p:cNvSpPr/>
          <p:nvPr/>
        </p:nvSpPr>
        <p:spPr>
          <a:xfrm flipH="true">
            <a:off x="5947221" y="3370047"/>
            <a:ext cx="0" cy="5198676"/>
          </a:xfrm>
          <a:prstGeom prst="line">
            <a:avLst/>
          </a:prstGeom>
          <a:ln cap="flat" w="66675">
            <a:solidFill>
              <a:srgbClr val="9A9C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2370294" y="3370047"/>
            <a:ext cx="0" cy="5198676"/>
          </a:xfrm>
          <a:prstGeom prst="line">
            <a:avLst/>
          </a:prstGeom>
          <a:ln cap="flat" w="66675">
            <a:solidFill>
              <a:srgbClr val="9A9C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4371552" y="7085888"/>
            <a:ext cx="1745796" cy="1745796"/>
          </a:xfrm>
          <a:custGeom>
            <a:avLst/>
            <a:gdLst/>
            <a:ahLst/>
            <a:cxnLst/>
            <a:rect r="r" b="b" t="t" l="l"/>
            <a:pathLst>
              <a:path h="1745796" w="1745796">
                <a:moveTo>
                  <a:pt x="0" y="0"/>
                </a:moveTo>
                <a:lnTo>
                  <a:pt x="1745795" y="0"/>
                </a:lnTo>
                <a:lnTo>
                  <a:pt x="1745795" y="1745796"/>
                </a:lnTo>
                <a:lnTo>
                  <a:pt x="0" y="174579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367570" y="6801211"/>
            <a:ext cx="2013307" cy="53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4"/>
              </a:lnSpc>
            </a:pPr>
            <a:r>
              <a:rPr lang="en-US" b="true" sz="3537">
                <a:solidFill>
                  <a:srgbClr val="9A9C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Django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889755" y="6266350"/>
            <a:ext cx="2053930" cy="549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0"/>
              </a:lnSpc>
            </a:pPr>
            <a:r>
              <a:rPr lang="en-US" b="true" sz="3608">
                <a:solidFill>
                  <a:srgbClr val="9A9C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Python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22874" y="9258300"/>
            <a:ext cx="2042252" cy="546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5"/>
              </a:lnSpc>
            </a:pPr>
            <a:r>
              <a:rPr lang="en-US" b="true" sz="3588">
                <a:solidFill>
                  <a:srgbClr val="9A9C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Amazon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48494" y="6810736"/>
            <a:ext cx="2126268" cy="559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3"/>
              </a:lnSpc>
            </a:pPr>
            <a:r>
              <a:rPr lang="en-US" b="true" sz="3735">
                <a:solidFill>
                  <a:srgbClr val="9A9C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Kotlin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28467" y="2946185"/>
            <a:ext cx="3250507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b="true" sz="5600" i="true">
                <a:solidFill>
                  <a:srgbClr val="9A9CFF"/>
                </a:solidFill>
                <a:latin typeface="PT Sans Bold Italics"/>
                <a:ea typeface="PT Sans Bold Italics"/>
                <a:cs typeface="PT Sans Bold Italics"/>
                <a:sym typeface="PT Sans Bold Italics"/>
              </a:rPr>
              <a:t>Frontend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303435" y="6617332"/>
            <a:ext cx="2109333" cy="1129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7"/>
              </a:lnSpc>
            </a:pPr>
            <a:r>
              <a:rPr lang="en-US" b="true" sz="3706">
                <a:solidFill>
                  <a:srgbClr val="9A9C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Android Studio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244450" y="6300747"/>
            <a:ext cx="2802495" cy="481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8"/>
              </a:lnSpc>
            </a:pPr>
            <a:r>
              <a:rPr lang="en-US" b="true" sz="3157">
                <a:solidFill>
                  <a:srgbClr val="9A9C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TensorFlow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885703" y="6816335"/>
            <a:ext cx="3077822" cy="53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5"/>
              </a:lnSpc>
            </a:pPr>
            <a:r>
              <a:rPr lang="en-US" b="true" sz="3537">
                <a:solidFill>
                  <a:srgbClr val="9A9C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PostgreSQL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81100" y="542746"/>
            <a:ext cx="13762585" cy="1200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99"/>
              </a:lnSpc>
            </a:pPr>
            <a:r>
              <a:rPr lang="en-US" b="true" sz="7999">
                <a:solidFill>
                  <a:srgbClr val="9A9CFF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Stack tecnológico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689353" y="2946185"/>
            <a:ext cx="3250507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b="true" sz="5600" i="true">
                <a:solidFill>
                  <a:srgbClr val="9A9CFF"/>
                </a:solidFill>
                <a:latin typeface="PT Sans Bold Italics"/>
                <a:ea typeface="PT Sans Bold Italics"/>
                <a:cs typeface="PT Sans Bold Italics"/>
                <a:sym typeface="PT Sans Bold Italics"/>
              </a:rPr>
              <a:t>Backend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948513" y="2936660"/>
            <a:ext cx="5186859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b="true" sz="5500" i="true">
                <a:solidFill>
                  <a:srgbClr val="9A9CFF"/>
                </a:solidFill>
                <a:latin typeface="PT Sans Bold Italics"/>
                <a:ea typeface="PT Sans Bold Italics"/>
                <a:cs typeface="PT Sans Bold Italics"/>
                <a:sym typeface="PT Sans Bold Italics"/>
              </a:rPr>
              <a:t>Machine Learning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033263" y="9022184"/>
            <a:ext cx="2422374" cy="546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5"/>
              </a:lnSpc>
            </a:pPr>
            <a:r>
              <a:rPr lang="en-US" b="true" sz="3588">
                <a:solidFill>
                  <a:srgbClr val="9A9C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Roboflow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62756">
            <a:off x="-561789" y="5608966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6" y="0"/>
                </a:lnTo>
                <a:lnTo>
                  <a:pt x="4402786" y="5615798"/>
                </a:lnTo>
                <a:lnTo>
                  <a:pt x="0" y="5615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48111">
            <a:off x="14468017" y="-653624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5" y="0"/>
                </a:lnTo>
                <a:lnTo>
                  <a:pt x="4402785" y="5615799"/>
                </a:lnTo>
                <a:lnTo>
                  <a:pt x="0" y="561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2002" y="2500218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455786" y="2578467"/>
            <a:ext cx="8371613" cy="6278709"/>
          </a:xfrm>
          <a:custGeom>
            <a:avLst/>
            <a:gdLst/>
            <a:ahLst/>
            <a:cxnLst/>
            <a:rect r="r" b="b" t="t" l="l"/>
            <a:pathLst>
              <a:path h="6278709" w="8371613">
                <a:moveTo>
                  <a:pt x="0" y="0"/>
                </a:moveTo>
                <a:lnTo>
                  <a:pt x="8371613" y="0"/>
                </a:lnTo>
                <a:lnTo>
                  <a:pt x="8371613" y="6278709"/>
                </a:lnTo>
                <a:lnTo>
                  <a:pt x="0" y="62787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094130" y="842286"/>
            <a:ext cx="809974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>
                <a:solidFill>
                  <a:srgbClr val="10101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Modelo 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62756">
            <a:off x="-561789" y="5608966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6" y="0"/>
                </a:lnTo>
                <a:lnTo>
                  <a:pt x="4402786" y="5615798"/>
                </a:lnTo>
                <a:lnTo>
                  <a:pt x="0" y="5615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48111">
            <a:off x="14468017" y="-653624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5" y="0"/>
                </a:lnTo>
                <a:lnTo>
                  <a:pt x="4402785" y="5615799"/>
                </a:lnTo>
                <a:lnTo>
                  <a:pt x="0" y="561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21534" y="2154276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094130" y="842286"/>
            <a:ext cx="809974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>
                <a:solidFill>
                  <a:srgbClr val="10101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Modelo 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62756">
            <a:off x="-561789" y="5608966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6" y="0"/>
                </a:lnTo>
                <a:lnTo>
                  <a:pt x="4402786" y="5615798"/>
                </a:lnTo>
                <a:lnTo>
                  <a:pt x="0" y="5615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48111">
            <a:off x="14468017" y="-653624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5" y="0"/>
                </a:lnTo>
                <a:lnTo>
                  <a:pt x="4402785" y="5615799"/>
                </a:lnTo>
                <a:lnTo>
                  <a:pt x="0" y="561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56394" y="2251302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708515" y="2251302"/>
            <a:ext cx="7863177" cy="6356958"/>
          </a:xfrm>
          <a:custGeom>
            <a:avLst/>
            <a:gdLst/>
            <a:ahLst/>
            <a:cxnLst/>
            <a:rect r="r" b="b" t="t" l="l"/>
            <a:pathLst>
              <a:path h="6356958" w="7863177">
                <a:moveTo>
                  <a:pt x="0" y="0"/>
                </a:moveTo>
                <a:lnTo>
                  <a:pt x="7863177" y="0"/>
                </a:lnTo>
                <a:lnTo>
                  <a:pt x="7863177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96" t="0" r="-3896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094130" y="842286"/>
            <a:ext cx="809974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>
                <a:solidFill>
                  <a:srgbClr val="10101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Modelo 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62756">
            <a:off x="-561789" y="5608966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6" y="0"/>
                </a:lnTo>
                <a:lnTo>
                  <a:pt x="4402786" y="5615798"/>
                </a:lnTo>
                <a:lnTo>
                  <a:pt x="0" y="5615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48111">
            <a:off x="14468017" y="-653624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5" y="0"/>
                </a:lnTo>
                <a:lnTo>
                  <a:pt x="4402785" y="5615799"/>
                </a:lnTo>
                <a:lnTo>
                  <a:pt x="0" y="561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094130" y="842286"/>
            <a:ext cx="809974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>
                <a:solidFill>
                  <a:srgbClr val="10101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Modelo 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5268903" y="1939584"/>
            <a:ext cx="7478226" cy="7478226"/>
          </a:xfrm>
          <a:custGeom>
            <a:avLst/>
            <a:gdLst/>
            <a:ahLst/>
            <a:cxnLst/>
            <a:rect r="r" b="b" t="t" l="l"/>
            <a:pathLst>
              <a:path h="7478226" w="7478226">
                <a:moveTo>
                  <a:pt x="0" y="0"/>
                </a:moveTo>
                <a:lnTo>
                  <a:pt x="7478227" y="0"/>
                </a:lnTo>
                <a:lnTo>
                  <a:pt x="7478227" y="7478226"/>
                </a:lnTo>
                <a:lnTo>
                  <a:pt x="0" y="74782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62756">
            <a:off x="-1172693" y="7054216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6" y="0"/>
                </a:lnTo>
                <a:lnTo>
                  <a:pt x="4402786" y="5615799"/>
                </a:lnTo>
                <a:lnTo>
                  <a:pt x="0" y="561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48111">
            <a:off x="15761136" y="-1429495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5" y="0"/>
                </a:lnTo>
                <a:lnTo>
                  <a:pt x="4402785" y="5615798"/>
                </a:lnTo>
                <a:lnTo>
                  <a:pt x="0" y="5615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37612" y="4676762"/>
            <a:ext cx="2856518" cy="3307112"/>
          </a:xfrm>
          <a:custGeom>
            <a:avLst/>
            <a:gdLst/>
            <a:ahLst/>
            <a:cxnLst/>
            <a:rect r="r" b="b" t="t" l="l"/>
            <a:pathLst>
              <a:path h="3307112" w="2856518">
                <a:moveTo>
                  <a:pt x="0" y="0"/>
                </a:moveTo>
                <a:lnTo>
                  <a:pt x="2856518" y="0"/>
                </a:lnTo>
                <a:lnTo>
                  <a:pt x="2856518" y="3307112"/>
                </a:lnTo>
                <a:lnTo>
                  <a:pt x="0" y="33071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273115" y="4637646"/>
            <a:ext cx="3346228" cy="3346228"/>
          </a:xfrm>
          <a:custGeom>
            <a:avLst/>
            <a:gdLst/>
            <a:ahLst/>
            <a:cxnLst/>
            <a:rect r="r" b="b" t="t" l="l"/>
            <a:pathLst>
              <a:path h="3346228" w="3346228">
                <a:moveTo>
                  <a:pt x="0" y="0"/>
                </a:moveTo>
                <a:lnTo>
                  <a:pt x="3346228" y="0"/>
                </a:lnTo>
                <a:lnTo>
                  <a:pt x="3346228" y="3346228"/>
                </a:lnTo>
                <a:lnTo>
                  <a:pt x="0" y="33462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916719" y="3869074"/>
            <a:ext cx="4022217" cy="4114800"/>
          </a:xfrm>
          <a:custGeom>
            <a:avLst/>
            <a:gdLst/>
            <a:ahLst/>
            <a:cxnLst/>
            <a:rect r="r" b="b" t="t" l="l"/>
            <a:pathLst>
              <a:path h="4114800" w="4022217">
                <a:moveTo>
                  <a:pt x="0" y="0"/>
                </a:moveTo>
                <a:lnTo>
                  <a:pt x="4022217" y="0"/>
                </a:lnTo>
                <a:lnTo>
                  <a:pt x="40222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094130" y="1765861"/>
            <a:ext cx="809974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>
                <a:solidFill>
                  <a:srgbClr val="10101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Obstaculos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44922" y="524593"/>
            <a:ext cx="10398156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1187A1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INTEGRANTES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6865875" y="1290052"/>
            <a:ext cx="4727809" cy="541549"/>
          </a:xfrm>
          <a:custGeom>
            <a:avLst/>
            <a:gdLst/>
            <a:ahLst/>
            <a:cxnLst/>
            <a:rect r="r" b="b" t="t" l="l"/>
            <a:pathLst>
              <a:path h="541549" w="4727809">
                <a:moveTo>
                  <a:pt x="0" y="0"/>
                </a:moveTo>
                <a:lnTo>
                  <a:pt x="4727809" y="0"/>
                </a:lnTo>
                <a:lnTo>
                  <a:pt x="4727809" y="541549"/>
                </a:lnTo>
                <a:lnTo>
                  <a:pt x="0" y="5415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76046" y="4633546"/>
            <a:ext cx="4097215" cy="4346331"/>
            <a:chOff x="0" y="0"/>
            <a:chExt cx="1079102" cy="11447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79102" cy="1144713"/>
            </a:xfrm>
            <a:custGeom>
              <a:avLst/>
              <a:gdLst/>
              <a:ahLst/>
              <a:cxnLst/>
              <a:rect r="r" b="b" t="t" l="l"/>
              <a:pathLst>
                <a:path h="1144713" w="1079102">
                  <a:moveTo>
                    <a:pt x="17006" y="0"/>
                  </a:moveTo>
                  <a:lnTo>
                    <a:pt x="1062096" y="0"/>
                  </a:lnTo>
                  <a:cubicBezTo>
                    <a:pt x="1066606" y="0"/>
                    <a:pt x="1070932" y="1792"/>
                    <a:pt x="1074121" y="4981"/>
                  </a:cubicBezTo>
                  <a:cubicBezTo>
                    <a:pt x="1077310" y="8170"/>
                    <a:pt x="1079102" y="12496"/>
                    <a:pt x="1079102" y="17006"/>
                  </a:cubicBezTo>
                  <a:lnTo>
                    <a:pt x="1079102" y="1127707"/>
                  </a:lnTo>
                  <a:cubicBezTo>
                    <a:pt x="1079102" y="1132217"/>
                    <a:pt x="1077310" y="1136542"/>
                    <a:pt x="1074121" y="1139732"/>
                  </a:cubicBezTo>
                  <a:cubicBezTo>
                    <a:pt x="1070932" y="1142921"/>
                    <a:pt x="1066606" y="1144713"/>
                    <a:pt x="1062096" y="1144713"/>
                  </a:cubicBezTo>
                  <a:lnTo>
                    <a:pt x="17006" y="1144713"/>
                  </a:lnTo>
                  <a:cubicBezTo>
                    <a:pt x="12496" y="1144713"/>
                    <a:pt x="8170" y="1142921"/>
                    <a:pt x="4981" y="1139732"/>
                  </a:cubicBezTo>
                  <a:cubicBezTo>
                    <a:pt x="1792" y="1136542"/>
                    <a:pt x="0" y="1132217"/>
                    <a:pt x="0" y="1127707"/>
                  </a:cubicBezTo>
                  <a:lnTo>
                    <a:pt x="0" y="17006"/>
                  </a:lnTo>
                  <a:cubicBezTo>
                    <a:pt x="0" y="12496"/>
                    <a:pt x="1792" y="8170"/>
                    <a:pt x="4981" y="4981"/>
                  </a:cubicBezTo>
                  <a:cubicBezTo>
                    <a:pt x="8170" y="1792"/>
                    <a:pt x="12496" y="0"/>
                    <a:pt x="1700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1079102" cy="11447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095392" y="4633546"/>
            <a:ext cx="4097215" cy="4346331"/>
            <a:chOff x="0" y="0"/>
            <a:chExt cx="1079102" cy="11447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79102" cy="1144713"/>
            </a:xfrm>
            <a:custGeom>
              <a:avLst/>
              <a:gdLst/>
              <a:ahLst/>
              <a:cxnLst/>
              <a:rect r="r" b="b" t="t" l="l"/>
              <a:pathLst>
                <a:path h="1144713" w="1079102">
                  <a:moveTo>
                    <a:pt x="17006" y="0"/>
                  </a:moveTo>
                  <a:lnTo>
                    <a:pt x="1062096" y="0"/>
                  </a:lnTo>
                  <a:cubicBezTo>
                    <a:pt x="1066606" y="0"/>
                    <a:pt x="1070932" y="1792"/>
                    <a:pt x="1074121" y="4981"/>
                  </a:cubicBezTo>
                  <a:cubicBezTo>
                    <a:pt x="1077310" y="8170"/>
                    <a:pt x="1079102" y="12496"/>
                    <a:pt x="1079102" y="17006"/>
                  </a:cubicBezTo>
                  <a:lnTo>
                    <a:pt x="1079102" y="1127707"/>
                  </a:lnTo>
                  <a:cubicBezTo>
                    <a:pt x="1079102" y="1132217"/>
                    <a:pt x="1077310" y="1136542"/>
                    <a:pt x="1074121" y="1139732"/>
                  </a:cubicBezTo>
                  <a:cubicBezTo>
                    <a:pt x="1070932" y="1142921"/>
                    <a:pt x="1066606" y="1144713"/>
                    <a:pt x="1062096" y="1144713"/>
                  </a:cubicBezTo>
                  <a:lnTo>
                    <a:pt x="17006" y="1144713"/>
                  </a:lnTo>
                  <a:cubicBezTo>
                    <a:pt x="12496" y="1144713"/>
                    <a:pt x="8170" y="1142921"/>
                    <a:pt x="4981" y="1139732"/>
                  </a:cubicBezTo>
                  <a:cubicBezTo>
                    <a:pt x="1792" y="1136542"/>
                    <a:pt x="0" y="1132217"/>
                    <a:pt x="0" y="1127707"/>
                  </a:cubicBezTo>
                  <a:lnTo>
                    <a:pt x="0" y="17006"/>
                  </a:lnTo>
                  <a:cubicBezTo>
                    <a:pt x="0" y="12496"/>
                    <a:pt x="1792" y="8170"/>
                    <a:pt x="4981" y="4981"/>
                  </a:cubicBezTo>
                  <a:cubicBezTo>
                    <a:pt x="8170" y="1792"/>
                    <a:pt x="12496" y="0"/>
                    <a:pt x="1700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0"/>
              <a:ext cx="1079102" cy="11447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411808" y="4633546"/>
            <a:ext cx="4097215" cy="4346331"/>
            <a:chOff x="0" y="0"/>
            <a:chExt cx="1079102" cy="114471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79102" cy="1144713"/>
            </a:xfrm>
            <a:custGeom>
              <a:avLst/>
              <a:gdLst/>
              <a:ahLst/>
              <a:cxnLst/>
              <a:rect r="r" b="b" t="t" l="l"/>
              <a:pathLst>
                <a:path h="1144713" w="1079102">
                  <a:moveTo>
                    <a:pt x="17006" y="0"/>
                  </a:moveTo>
                  <a:lnTo>
                    <a:pt x="1062096" y="0"/>
                  </a:lnTo>
                  <a:cubicBezTo>
                    <a:pt x="1066606" y="0"/>
                    <a:pt x="1070932" y="1792"/>
                    <a:pt x="1074121" y="4981"/>
                  </a:cubicBezTo>
                  <a:cubicBezTo>
                    <a:pt x="1077310" y="8170"/>
                    <a:pt x="1079102" y="12496"/>
                    <a:pt x="1079102" y="17006"/>
                  </a:cubicBezTo>
                  <a:lnTo>
                    <a:pt x="1079102" y="1127707"/>
                  </a:lnTo>
                  <a:cubicBezTo>
                    <a:pt x="1079102" y="1132217"/>
                    <a:pt x="1077310" y="1136542"/>
                    <a:pt x="1074121" y="1139732"/>
                  </a:cubicBezTo>
                  <a:cubicBezTo>
                    <a:pt x="1070932" y="1142921"/>
                    <a:pt x="1066606" y="1144713"/>
                    <a:pt x="1062096" y="1144713"/>
                  </a:cubicBezTo>
                  <a:lnTo>
                    <a:pt x="17006" y="1144713"/>
                  </a:lnTo>
                  <a:cubicBezTo>
                    <a:pt x="12496" y="1144713"/>
                    <a:pt x="8170" y="1142921"/>
                    <a:pt x="4981" y="1139732"/>
                  </a:cubicBezTo>
                  <a:cubicBezTo>
                    <a:pt x="1792" y="1136542"/>
                    <a:pt x="0" y="1132217"/>
                    <a:pt x="0" y="1127707"/>
                  </a:cubicBezTo>
                  <a:lnTo>
                    <a:pt x="0" y="17006"/>
                  </a:lnTo>
                  <a:cubicBezTo>
                    <a:pt x="0" y="12496"/>
                    <a:pt x="1792" y="8170"/>
                    <a:pt x="4981" y="4981"/>
                  </a:cubicBezTo>
                  <a:cubicBezTo>
                    <a:pt x="8170" y="1792"/>
                    <a:pt x="12496" y="0"/>
                    <a:pt x="1700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1079102" cy="11447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072054" y="4844635"/>
            <a:ext cx="3524250" cy="712177"/>
            <a:chOff x="0" y="0"/>
            <a:chExt cx="928198" cy="18756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28198" cy="187569"/>
            </a:xfrm>
            <a:custGeom>
              <a:avLst/>
              <a:gdLst/>
              <a:ahLst/>
              <a:cxnLst/>
              <a:rect r="r" b="b" t="t" l="l"/>
              <a:pathLst>
                <a:path h="187569" w="928198">
                  <a:moveTo>
                    <a:pt x="0" y="0"/>
                  </a:moveTo>
                  <a:lnTo>
                    <a:pt x="928198" y="0"/>
                  </a:lnTo>
                  <a:lnTo>
                    <a:pt x="928198" y="187569"/>
                  </a:lnTo>
                  <a:lnTo>
                    <a:pt x="0" y="187569"/>
                  </a:ln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0"/>
              <a:ext cx="928198" cy="187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24"/>
                </a:lnSpc>
              </a:pPr>
              <a:r>
                <a:rPr lang="en-US" b="true" sz="2499">
                  <a:solidFill>
                    <a:srgbClr val="FFFCF3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DIEGO SOLAR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467654" y="4844635"/>
            <a:ext cx="3524250" cy="712177"/>
            <a:chOff x="0" y="0"/>
            <a:chExt cx="928198" cy="18756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28198" cy="187569"/>
            </a:xfrm>
            <a:custGeom>
              <a:avLst/>
              <a:gdLst/>
              <a:ahLst/>
              <a:cxnLst/>
              <a:rect r="r" b="b" t="t" l="l"/>
              <a:pathLst>
                <a:path h="187569" w="928198">
                  <a:moveTo>
                    <a:pt x="0" y="0"/>
                  </a:moveTo>
                  <a:lnTo>
                    <a:pt x="928198" y="0"/>
                  </a:lnTo>
                  <a:lnTo>
                    <a:pt x="928198" y="187569"/>
                  </a:lnTo>
                  <a:lnTo>
                    <a:pt x="0" y="187569"/>
                  </a:ln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0"/>
              <a:ext cx="928198" cy="187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24"/>
                </a:lnSpc>
              </a:pPr>
              <a:r>
                <a:rPr lang="en-US" b="true" sz="2499">
                  <a:solidFill>
                    <a:srgbClr val="FFFCF3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ESTEBAN NUÑEZ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783283" y="4844635"/>
            <a:ext cx="3524250" cy="712177"/>
            <a:chOff x="0" y="0"/>
            <a:chExt cx="928198" cy="18756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28198" cy="187569"/>
            </a:xfrm>
            <a:custGeom>
              <a:avLst/>
              <a:gdLst/>
              <a:ahLst/>
              <a:cxnLst/>
              <a:rect r="r" b="b" t="t" l="l"/>
              <a:pathLst>
                <a:path h="187569" w="928198">
                  <a:moveTo>
                    <a:pt x="0" y="0"/>
                  </a:moveTo>
                  <a:lnTo>
                    <a:pt x="928198" y="0"/>
                  </a:lnTo>
                  <a:lnTo>
                    <a:pt x="928198" y="187569"/>
                  </a:lnTo>
                  <a:lnTo>
                    <a:pt x="0" y="187569"/>
                  </a:ln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0"/>
              <a:ext cx="928198" cy="187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24"/>
                </a:lnSpc>
              </a:pPr>
              <a:r>
                <a:rPr lang="en-US" b="true" sz="2499">
                  <a:solidFill>
                    <a:srgbClr val="FFFCF3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MATIAS ACUM</a:t>
              </a: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5875691" y="-496573"/>
            <a:ext cx="2593728" cy="2495297"/>
          </a:xfrm>
          <a:custGeom>
            <a:avLst/>
            <a:gdLst/>
            <a:ahLst/>
            <a:cxnLst/>
            <a:rect r="r" b="b" t="t" l="l"/>
            <a:pathLst>
              <a:path h="2495297" w="2593728">
                <a:moveTo>
                  <a:pt x="0" y="0"/>
                </a:moveTo>
                <a:lnTo>
                  <a:pt x="2593727" y="0"/>
                </a:lnTo>
                <a:lnTo>
                  <a:pt x="2593727" y="2495297"/>
                </a:lnTo>
                <a:lnTo>
                  <a:pt x="0" y="24952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2072054" y="5993297"/>
            <a:ext cx="3232638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Cargo: Developer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527681" y="5993297"/>
            <a:ext cx="3232638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Cargo: Developer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929088" y="5993297"/>
            <a:ext cx="3232638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Cargo: Product Owner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072054" y="6778137"/>
            <a:ext cx="3321320" cy="1240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Funciones</a:t>
            </a:r>
          </a:p>
          <a:p>
            <a:pPr algn="ctr">
              <a:lnSpc>
                <a:spcPts val="2520"/>
              </a:lnSpc>
            </a:pP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Desarrollo Front-End</a:t>
            </a: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Desarrollo Modelo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483340" y="6778137"/>
            <a:ext cx="3321320" cy="92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Funciones</a:t>
            </a:r>
          </a:p>
          <a:p>
            <a:pPr algn="ctr">
              <a:lnSpc>
                <a:spcPts val="2520"/>
              </a:lnSpc>
            </a:pP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Desarrollo Back-End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884748" y="6778137"/>
            <a:ext cx="3321320" cy="92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Funciones</a:t>
            </a:r>
          </a:p>
          <a:p>
            <a:pPr algn="ctr">
              <a:lnSpc>
                <a:spcPts val="2520"/>
              </a:lnSpc>
            </a:pP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Documentación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62756">
            <a:off x="-561789" y="5608966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6" y="0"/>
                </a:lnTo>
                <a:lnTo>
                  <a:pt x="4402786" y="5615798"/>
                </a:lnTo>
                <a:lnTo>
                  <a:pt x="0" y="5615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48111">
            <a:off x="14468017" y="-653624"/>
            <a:ext cx="4402786" cy="5615798"/>
          </a:xfrm>
          <a:custGeom>
            <a:avLst/>
            <a:gdLst/>
            <a:ahLst/>
            <a:cxnLst/>
            <a:rect r="r" b="b" t="t" l="l"/>
            <a:pathLst>
              <a:path h="5615798" w="4402786">
                <a:moveTo>
                  <a:pt x="0" y="0"/>
                </a:moveTo>
                <a:lnTo>
                  <a:pt x="4402785" y="0"/>
                </a:lnTo>
                <a:lnTo>
                  <a:pt x="4402785" y="5615799"/>
                </a:lnTo>
                <a:lnTo>
                  <a:pt x="0" y="561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889315" y="3086100"/>
            <a:ext cx="4509370" cy="4114800"/>
          </a:xfrm>
          <a:custGeom>
            <a:avLst/>
            <a:gdLst/>
            <a:ahLst/>
            <a:cxnLst/>
            <a:rect r="r" b="b" t="t" l="l"/>
            <a:pathLst>
              <a:path h="4114800" w="4509370">
                <a:moveTo>
                  <a:pt x="0" y="0"/>
                </a:moveTo>
                <a:lnTo>
                  <a:pt x="4509370" y="0"/>
                </a:lnTo>
                <a:lnTo>
                  <a:pt x="45093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61898" y="3469883"/>
            <a:ext cx="14964205" cy="3604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52"/>
              </a:lnSpc>
            </a:pPr>
            <a:r>
              <a:rPr lang="en-US" sz="11270" i="true">
                <a:solidFill>
                  <a:srgbClr val="7843E6"/>
                </a:solidFill>
                <a:latin typeface="Bungee"/>
                <a:ea typeface="Bungee"/>
                <a:cs typeface="Bungee"/>
                <a:sym typeface="Bungee"/>
              </a:rPr>
              <a:t>PREGUNTAS DE LA COMISIÓN</a:t>
            </a:r>
          </a:p>
          <a:p>
            <a:pPr algn="ctr">
              <a:lnSpc>
                <a:spcPts val="845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30152" y="5285430"/>
            <a:ext cx="4493267" cy="5641853"/>
          </a:xfrm>
          <a:custGeom>
            <a:avLst/>
            <a:gdLst/>
            <a:ahLst/>
            <a:cxnLst/>
            <a:rect r="r" b="b" t="t" l="l"/>
            <a:pathLst>
              <a:path h="5641853" w="4493267">
                <a:moveTo>
                  <a:pt x="0" y="0"/>
                </a:moveTo>
                <a:lnTo>
                  <a:pt x="4493267" y="0"/>
                </a:lnTo>
                <a:lnTo>
                  <a:pt x="4493267" y="5641852"/>
                </a:lnTo>
                <a:lnTo>
                  <a:pt x="0" y="56418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88018" y="-1536051"/>
            <a:ext cx="5614487" cy="5740655"/>
          </a:xfrm>
          <a:custGeom>
            <a:avLst/>
            <a:gdLst/>
            <a:ahLst/>
            <a:cxnLst/>
            <a:rect r="r" b="b" t="t" l="l"/>
            <a:pathLst>
              <a:path h="5740655" w="5614487">
                <a:moveTo>
                  <a:pt x="0" y="0"/>
                </a:moveTo>
                <a:lnTo>
                  <a:pt x="5614487" y="0"/>
                </a:lnTo>
                <a:lnTo>
                  <a:pt x="5614487" y="5740655"/>
                </a:lnTo>
                <a:lnTo>
                  <a:pt x="0" y="57406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58639" y="1881632"/>
            <a:ext cx="6523762" cy="6523736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25136" t="0" r="-2513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8308093" y="2937471"/>
            <a:ext cx="6944482" cy="5941156"/>
            <a:chOff x="0" y="0"/>
            <a:chExt cx="1828999" cy="156474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28999" cy="1564749"/>
            </a:xfrm>
            <a:custGeom>
              <a:avLst/>
              <a:gdLst/>
              <a:ahLst/>
              <a:cxnLst/>
              <a:rect r="r" b="b" t="t" l="l"/>
              <a:pathLst>
                <a:path h="1564749" w="1828999">
                  <a:moveTo>
                    <a:pt x="0" y="0"/>
                  </a:moveTo>
                  <a:lnTo>
                    <a:pt x="1828999" y="0"/>
                  </a:lnTo>
                  <a:lnTo>
                    <a:pt x="1828999" y="1564749"/>
                  </a:lnTo>
                  <a:lnTo>
                    <a:pt x="0" y="156474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828999" cy="16123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614728" y="2600399"/>
            <a:ext cx="2048500" cy="674143"/>
          </a:xfrm>
          <a:custGeom>
            <a:avLst/>
            <a:gdLst/>
            <a:ahLst/>
            <a:cxnLst/>
            <a:rect r="r" b="b" t="t" l="l"/>
            <a:pathLst>
              <a:path h="674143" w="2048500">
                <a:moveTo>
                  <a:pt x="0" y="0"/>
                </a:moveTo>
                <a:lnTo>
                  <a:pt x="2048500" y="0"/>
                </a:lnTo>
                <a:lnTo>
                  <a:pt x="2048500" y="674143"/>
                </a:lnTo>
                <a:lnTo>
                  <a:pt x="0" y="6741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236831" y="7108576"/>
            <a:ext cx="3051169" cy="3051169"/>
          </a:xfrm>
          <a:custGeom>
            <a:avLst/>
            <a:gdLst/>
            <a:ahLst/>
            <a:cxnLst/>
            <a:rect r="r" b="b" t="t" l="l"/>
            <a:pathLst>
              <a:path h="3051169" w="3051169">
                <a:moveTo>
                  <a:pt x="0" y="0"/>
                </a:moveTo>
                <a:lnTo>
                  <a:pt x="3051169" y="0"/>
                </a:lnTo>
                <a:lnTo>
                  <a:pt x="3051169" y="3051169"/>
                </a:lnTo>
                <a:lnTo>
                  <a:pt x="0" y="305116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524280" y="3548071"/>
            <a:ext cx="6728294" cy="4700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380"/>
              </a:lnSpc>
              <a:spcBef>
                <a:spcPct val="0"/>
              </a:spcBef>
            </a:pPr>
            <a:r>
              <a:rPr lang="en-US" sz="2600" i="tru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L</a:t>
            </a:r>
            <a:r>
              <a:rPr lang="en-US" sz="2600" i="true" u="none">
                <a:solidFill>
                  <a:srgbClr val="10101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 detección tardía de plagas en la agricultura genera grandes pérdidas económicas y reduce la productividad de pequeños y medianos agricultores. En zonas rurales, el acceso a especialistas agrónomos es limitado y costoso, lo que dificulta una identificación temprana. Actualmente, existen soluciones tecnológicas de alto costo, pero no están al alcance de la mayoría de los agricultores.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61037" y="523848"/>
            <a:ext cx="8654781" cy="1000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b="true" sz="6500">
                <a:solidFill>
                  <a:srgbClr val="10101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Contexto/Problema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5296" y="2549206"/>
            <a:ext cx="7740601" cy="7377968"/>
            <a:chOff x="0" y="0"/>
            <a:chExt cx="1653278" cy="15758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3278" cy="1575825"/>
            </a:xfrm>
            <a:custGeom>
              <a:avLst/>
              <a:gdLst/>
              <a:ahLst/>
              <a:cxnLst/>
              <a:rect r="r" b="b" t="t" l="l"/>
              <a:pathLst>
                <a:path h="1575825" w="1653278">
                  <a:moveTo>
                    <a:pt x="18003" y="0"/>
                  </a:moveTo>
                  <a:lnTo>
                    <a:pt x="1635275" y="0"/>
                  </a:lnTo>
                  <a:cubicBezTo>
                    <a:pt x="1645218" y="0"/>
                    <a:pt x="1653278" y="8060"/>
                    <a:pt x="1653278" y="18003"/>
                  </a:cubicBezTo>
                  <a:lnTo>
                    <a:pt x="1653278" y="1557822"/>
                  </a:lnTo>
                  <a:cubicBezTo>
                    <a:pt x="1653278" y="1567765"/>
                    <a:pt x="1645218" y="1575825"/>
                    <a:pt x="1635275" y="1575825"/>
                  </a:cubicBezTo>
                  <a:lnTo>
                    <a:pt x="18003" y="1575825"/>
                  </a:lnTo>
                  <a:cubicBezTo>
                    <a:pt x="8060" y="1575825"/>
                    <a:pt x="0" y="1567765"/>
                    <a:pt x="0" y="1557822"/>
                  </a:cubicBezTo>
                  <a:lnTo>
                    <a:pt x="0" y="18003"/>
                  </a:lnTo>
                  <a:cubicBezTo>
                    <a:pt x="0" y="8060"/>
                    <a:pt x="8060" y="0"/>
                    <a:pt x="18003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457" r="0" b="-245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860859" y="898251"/>
            <a:ext cx="9364070" cy="1526312"/>
            <a:chOff x="0" y="0"/>
            <a:chExt cx="2466257" cy="4019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66257" cy="401992"/>
            </a:xfrm>
            <a:custGeom>
              <a:avLst/>
              <a:gdLst/>
              <a:ahLst/>
              <a:cxnLst/>
              <a:rect r="r" b="b" t="t" l="l"/>
              <a:pathLst>
                <a:path h="401992" w="2466257">
                  <a:moveTo>
                    <a:pt x="0" y="0"/>
                  </a:moveTo>
                  <a:lnTo>
                    <a:pt x="2466257" y="0"/>
                  </a:lnTo>
                  <a:lnTo>
                    <a:pt x="2466257" y="401992"/>
                  </a:lnTo>
                  <a:lnTo>
                    <a:pt x="0" y="401992"/>
                  </a:ln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466257" cy="449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317022" y="2886277"/>
            <a:ext cx="6284839" cy="4438344"/>
            <a:chOff x="0" y="0"/>
            <a:chExt cx="1655266" cy="116894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55266" cy="1168946"/>
            </a:xfrm>
            <a:custGeom>
              <a:avLst/>
              <a:gdLst/>
              <a:ahLst/>
              <a:cxnLst/>
              <a:rect r="r" b="b" t="t" l="l"/>
              <a:pathLst>
                <a:path h="1168946" w="1655266">
                  <a:moveTo>
                    <a:pt x="0" y="0"/>
                  </a:moveTo>
                  <a:lnTo>
                    <a:pt x="1655266" y="0"/>
                  </a:lnTo>
                  <a:lnTo>
                    <a:pt x="1655266" y="1168946"/>
                  </a:lnTo>
                  <a:lnTo>
                    <a:pt x="0" y="116894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655266" cy="12165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1435191" y="2549206"/>
            <a:ext cx="2048500" cy="674143"/>
          </a:xfrm>
          <a:custGeom>
            <a:avLst/>
            <a:gdLst/>
            <a:ahLst/>
            <a:cxnLst/>
            <a:rect r="r" b="b" t="t" l="l"/>
            <a:pathLst>
              <a:path h="674143" w="2048500">
                <a:moveTo>
                  <a:pt x="0" y="0"/>
                </a:moveTo>
                <a:lnTo>
                  <a:pt x="2048500" y="0"/>
                </a:lnTo>
                <a:lnTo>
                  <a:pt x="2048500" y="674142"/>
                </a:lnTo>
                <a:lnTo>
                  <a:pt x="0" y="6741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2191781">
            <a:off x="15713492" y="279684"/>
            <a:ext cx="2488197" cy="3676920"/>
          </a:xfrm>
          <a:custGeom>
            <a:avLst/>
            <a:gdLst/>
            <a:ahLst/>
            <a:cxnLst/>
            <a:rect r="r" b="b" t="t" l="l"/>
            <a:pathLst>
              <a:path h="3676920" w="2488197">
                <a:moveTo>
                  <a:pt x="0" y="0"/>
                </a:moveTo>
                <a:lnTo>
                  <a:pt x="2488197" y="0"/>
                </a:lnTo>
                <a:lnTo>
                  <a:pt x="2488197" y="3676920"/>
                </a:lnTo>
                <a:lnTo>
                  <a:pt x="0" y="36769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762423" y="4307397"/>
            <a:ext cx="5394037" cy="1235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444"/>
              </a:lnSpc>
              <a:spcBef>
                <a:spcPct val="0"/>
              </a:spcBef>
            </a:pPr>
            <a:r>
              <a:rPr lang="en-US" sz="1810" spc="10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Nuestra solución es crear una aplicación que mediante la IA detecte tempranamente alguna enfermedad, mediante el solo hecho de sacar una imagen.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04410" y="988306"/>
            <a:ext cx="7508019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true">
                <a:solidFill>
                  <a:srgbClr val="FFFFFF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SOLUCIÓN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AEE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2991" y="178349"/>
            <a:ext cx="12124667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1187A1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OBJETIVO GENERAL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73117" y="1398400"/>
            <a:ext cx="5386890" cy="617044"/>
          </a:xfrm>
          <a:custGeom>
            <a:avLst/>
            <a:gdLst/>
            <a:ahLst/>
            <a:cxnLst/>
            <a:rect r="r" b="b" t="t" l="l"/>
            <a:pathLst>
              <a:path h="617044" w="5386890">
                <a:moveTo>
                  <a:pt x="0" y="0"/>
                </a:moveTo>
                <a:lnTo>
                  <a:pt x="5386889" y="0"/>
                </a:lnTo>
                <a:lnTo>
                  <a:pt x="5386889" y="617043"/>
                </a:lnTo>
                <a:lnTo>
                  <a:pt x="0" y="6170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007732" y="2523067"/>
            <a:ext cx="7428374" cy="7428374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87A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4944654" y="3433834"/>
            <a:ext cx="5554529" cy="555452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DF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255444" y="4744624"/>
            <a:ext cx="2932949" cy="293294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1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301469" y="2523067"/>
            <a:ext cx="5304635" cy="3335282"/>
            <a:chOff x="0" y="0"/>
            <a:chExt cx="1397105" cy="87842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97106" cy="878428"/>
            </a:xfrm>
            <a:custGeom>
              <a:avLst/>
              <a:gdLst/>
              <a:ahLst/>
              <a:cxnLst/>
              <a:rect r="r" b="b" t="t" l="l"/>
              <a:pathLst>
                <a:path h="878428" w="1397106">
                  <a:moveTo>
                    <a:pt x="0" y="0"/>
                  </a:moveTo>
                  <a:lnTo>
                    <a:pt x="1397106" y="0"/>
                  </a:lnTo>
                  <a:lnTo>
                    <a:pt x="1397106" y="878428"/>
                  </a:lnTo>
                  <a:lnTo>
                    <a:pt x="0" y="8784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0"/>
              <a:ext cx="1397105" cy="8784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2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-833974">
            <a:off x="8580407" y="4864830"/>
            <a:ext cx="2778659" cy="980109"/>
          </a:xfrm>
          <a:custGeom>
            <a:avLst/>
            <a:gdLst/>
            <a:ahLst/>
            <a:cxnLst/>
            <a:rect r="r" b="b" t="t" l="l"/>
            <a:pathLst>
              <a:path h="980109" w="2778659">
                <a:moveTo>
                  <a:pt x="0" y="0"/>
                </a:moveTo>
                <a:lnTo>
                  <a:pt x="2778659" y="0"/>
                </a:lnTo>
                <a:lnTo>
                  <a:pt x="2778659" y="980109"/>
                </a:lnTo>
                <a:lnTo>
                  <a:pt x="0" y="9801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false" rot="0">
            <a:off x="0" y="2377229"/>
            <a:ext cx="3365418" cy="2839189"/>
          </a:xfrm>
          <a:custGeom>
            <a:avLst/>
            <a:gdLst/>
            <a:ahLst/>
            <a:cxnLst/>
            <a:rect r="r" b="b" t="t" l="l"/>
            <a:pathLst>
              <a:path h="2839189" w="3365418">
                <a:moveTo>
                  <a:pt x="3365418" y="0"/>
                </a:moveTo>
                <a:lnTo>
                  <a:pt x="0" y="0"/>
                </a:lnTo>
                <a:lnTo>
                  <a:pt x="0" y="2839190"/>
                </a:lnTo>
                <a:lnTo>
                  <a:pt x="3365418" y="2839190"/>
                </a:lnTo>
                <a:lnTo>
                  <a:pt x="3365418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5952908" y="321224"/>
            <a:ext cx="1306392" cy="909724"/>
          </a:xfrm>
          <a:custGeom>
            <a:avLst/>
            <a:gdLst/>
            <a:ahLst/>
            <a:cxnLst/>
            <a:rect r="r" b="b" t="t" l="l"/>
            <a:pathLst>
              <a:path h="909724" w="1306392">
                <a:moveTo>
                  <a:pt x="0" y="0"/>
                </a:moveTo>
                <a:lnTo>
                  <a:pt x="1306392" y="0"/>
                </a:lnTo>
                <a:lnTo>
                  <a:pt x="1306392" y="909724"/>
                </a:lnTo>
                <a:lnTo>
                  <a:pt x="0" y="90972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2760716" y="2185995"/>
            <a:ext cx="2048500" cy="674143"/>
          </a:xfrm>
          <a:custGeom>
            <a:avLst/>
            <a:gdLst/>
            <a:ahLst/>
            <a:cxnLst/>
            <a:rect r="r" b="b" t="t" l="l"/>
            <a:pathLst>
              <a:path h="674143" w="2048500">
                <a:moveTo>
                  <a:pt x="0" y="0"/>
                </a:moveTo>
                <a:lnTo>
                  <a:pt x="2048499" y="0"/>
                </a:lnTo>
                <a:lnTo>
                  <a:pt x="2048499" y="674143"/>
                </a:lnTo>
                <a:lnTo>
                  <a:pt x="0" y="67414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7041774" y="6059333"/>
            <a:ext cx="1360289" cy="303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9"/>
              </a:lnSpc>
              <a:spcBef>
                <a:spcPct val="0"/>
              </a:spcBef>
            </a:pPr>
            <a:r>
              <a:rPr lang="en-US" b="true" sz="1999">
                <a:solidFill>
                  <a:srgbClr val="000000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OBJETIVO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461255" y="3411220"/>
            <a:ext cx="4985062" cy="173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59"/>
              </a:lnSpc>
              <a:spcBef>
                <a:spcPct val="0"/>
              </a:spcBef>
            </a:pPr>
            <a:r>
              <a:rPr lang="en-US" b="true" sz="1999">
                <a:solidFill>
                  <a:srgbClr val="000000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DESARROLLAR UNA APLICACIÓN MÓVIL QUE PERMITA DETECTAR PLAGAS Y ENFERMEDADES EN PLANTAS MEDIANTE VISIÓN POR COMPUTADORA, ENTREGANDO DIAGNÓSTICOS</a:t>
            </a:r>
            <a:r>
              <a:rPr lang="en-US" b="true" sz="1999">
                <a:solidFill>
                  <a:srgbClr val="000000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 A AGRICULTORES.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06696" y="219793"/>
            <a:ext cx="13993374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1187A1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OBJETIVOS ESPECIFICOS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6264096" y="1290052"/>
            <a:ext cx="4727809" cy="541549"/>
          </a:xfrm>
          <a:custGeom>
            <a:avLst/>
            <a:gdLst/>
            <a:ahLst/>
            <a:cxnLst/>
            <a:rect r="r" b="b" t="t" l="l"/>
            <a:pathLst>
              <a:path h="541549" w="4727809">
                <a:moveTo>
                  <a:pt x="0" y="0"/>
                </a:moveTo>
                <a:lnTo>
                  <a:pt x="4727808" y="0"/>
                </a:lnTo>
                <a:lnTo>
                  <a:pt x="4727808" y="541549"/>
                </a:lnTo>
                <a:lnTo>
                  <a:pt x="0" y="5415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90037" y="2691819"/>
            <a:ext cx="7675703" cy="3189281"/>
            <a:chOff x="0" y="0"/>
            <a:chExt cx="1873243" cy="77833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73243" cy="778339"/>
            </a:xfrm>
            <a:custGeom>
              <a:avLst/>
              <a:gdLst/>
              <a:ahLst/>
              <a:cxnLst/>
              <a:rect r="r" b="b" t="t" l="l"/>
              <a:pathLst>
                <a:path h="778339" w="1873243">
                  <a:moveTo>
                    <a:pt x="6052" y="0"/>
                  </a:moveTo>
                  <a:lnTo>
                    <a:pt x="1867191" y="0"/>
                  </a:lnTo>
                  <a:cubicBezTo>
                    <a:pt x="1870533" y="0"/>
                    <a:pt x="1873243" y="2709"/>
                    <a:pt x="1873243" y="6052"/>
                  </a:cubicBezTo>
                  <a:lnTo>
                    <a:pt x="1873243" y="772287"/>
                  </a:lnTo>
                  <a:cubicBezTo>
                    <a:pt x="1873243" y="773892"/>
                    <a:pt x="1872605" y="775432"/>
                    <a:pt x="1871470" y="776566"/>
                  </a:cubicBezTo>
                  <a:cubicBezTo>
                    <a:pt x="1870336" y="777701"/>
                    <a:pt x="1868796" y="778339"/>
                    <a:pt x="1867191" y="778339"/>
                  </a:cubicBezTo>
                  <a:lnTo>
                    <a:pt x="6052" y="778339"/>
                  </a:lnTo>
                  <a:cubicBezTo>
                    <a:pt x="2709" y="778339"/>
                    <a:pt x="0" y="775629"/>
                    <a:pt x="0" y="772287"/>
                  </a:cubicBezTo>
                  <a:lnTo>
                    <a:pt x="0" y="6052"/>
                  </a:lnTo>
                  <a:cubicBezTo>
                    <a:pt x="0" y="2709"/>
                    <a:pt x="2709" y="0"/>
                    <a:pt x="605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873243" cy="8259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058935" y="3874296"/>
            <a:ext cx="2006805" cy="2006805"/>
          </a:xfrm>
          <a:custGeom>
            <a:avLst/>
            <a:gdLst/>
            <a:ahLst/>
            <a:cxnLst/>
            <a:rect r="r" b="b" t="t" l="l"/>
            <a:pathLst>
              <a:path h="2006805" w="2006805">
                <a:moveTo>
                  <a:pt x="0" y="0"/>
                </a:moveTo>
                <a:lnTo>
                  <a:pt x="2006805" y="0"/>
                </a:lnTo>
                <a:lnTo>
                  <a:pt x="2006805" y="2006805"/>
                </a:lnTo>
                <a:lnTo>
                  <a:pt x="0" y="20068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222260" y="2691819"/>
            <a:ext cx="7633710" cy="3189281"/>
            <a:chOff x="0" y="0"/>
            <a:chExt cx="1862995" cy="7783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62995" cy="778339"/>
            </a:xfrm>
            <a:custGeom>
              <a:avLst/>
              <a:gdLst/>
              <a:ahLst/>
              <a:cxnLst/>
              <a:rect r="r" b="b" t="t" l="l"/>
              <a:pathLst>
                <a:path h="778339" w="1862995">
                  <a:moveTo>
                    <a:pt x="7099" y="0"/>
                  </a:moveTo>
                  <a:lnTo>
                    <a:pt x="1855896" y="0"/>
                  </a:lnTo>
                  <a:cubicBezTo>
                    <a:pt x="1859816" y="0"/>
                    <a:pt x="1862995" y="3178"/>
                    <a:pt x="1862995" y="7099"/>
                  </a:cubicBezTo>
                  <a:lnTo>
                    <a:pt x="1862995" y="771240"/>
                  </a:lnTo>
                  <a:cubicBezTo>
                    <a:pt x="1862995" y="773123"/>
                    <a:pt x="1862247" y="774928"/>
                    <a:pt x="1860915" y="776260"/>
                  </a:cubicBezTo>
                  <a:cubicBezTo>
                    <a:pt x="1859584" y="777591"/>
                    <a:pt x="1857778" y="778339"/>
                    <a:pt x="1855896" y="778339"/>
                  </a:cubicBezTo>
                  <a:lnTo>
                    <a:pt x="7099" y="778339"/>
                  </a:lnTo>
                  <a:cubicBezTo>
                    <a:pt x="3178" y="778339"/>
                    <a:pt x="0" y="775161"/>
                    <a:pt x="0" y="771240"/>
                  </a:cubicBezTo>
                  <a:lnTo>
                    <a:pt x="0" y="7099"/>
                  </a:lnTo>
                  <a:cubicBezTo>
                    <a:pt x="0" y="5216"/>
                    <a:pt x="748" y="3411"/>
                    <a:pt x="2079" y="2079"/>
                  </a:cubicBezTo>
                  <a:cubicBezTo>
                    <a:pt x="3411" y="748"/>
                    <a:pt x="5216" y="0"/>
                    <a:pt x="70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862995" cy="8259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5400000">
            <a:off x="9222260" y="3874296"/>
            <a:ext cx="2006805" cy="2006805"/>
          </a:xfrm>
          <a:custGeom>
            <a:avLst/>
            <a:gdLst/>
            <a:ahLst/>
            <a:cxnLst/>
            <a:rect r="r" b="b" t="t" l="l"/>
            <a:pathLst>
              <a:path h="2006805" w="2006805">
                <a:moveTo>
                  <a:pt x="0" y="0"/>
                </a:moveTo>
                <a:lnTo>
                  <a:pt x="2006805" y="0"/>
                </a:lnTo>
                <a:lnTo>
                  <a:pt x="2006805" y="2006805"/>
                </a:lnTo>
                <a:lnTo>
                  <a:pt x="0" y="20068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222260" y="6039317"/>
            <a:ext cx="7633710" cy="3218983"/>
            <a:chOff x="0" y="0"/>
            <a:chExt cx="1862995" cy="78558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862995" cy="785588"/>
            </a:xfrm>
            <a:custGeom>
              <a:avLst/>
              <a:gdLst/>
              <a:ahLst/>
              <a:cxnLst/>
              <a:rect r="r" b="b" t="t" l="l"/>
              <a:pathLst>
                <a:path h="785588" w="1862995">
                  <a:moveTo>
                    <a:pt x="7099" y="0"/>
                  </a:moveTo>
                  <a:lnTo>
                    <a:pt x="1855896" y="0"/>
                  </a:lnTo>
                  <a:cubicBezTo>
                    <a:pt x="1859816" y="0"/>
                    <a:pt x="1862995" y="3178"/>
                    <a:pt x="1862995" y="7099"/>
                  </a:cubicBezTo>
                  <a:lnTo>
                    <a:pt x="1862995" y="778488"/>
                  </a:lnTo>
                  <a:cubicBezTo>
                    <a:pt x="1862995" y="780371"/>
                    <a:pt x="1862247" y="782177"/>
                    <a:pt x="1860915" y="783508"/>
                  </a:cubicBezTo>
                  <a:cubicBezTo>
                    <a:pt x="1859584" y="784840"/>
                    <a:pt x="1857778" y="785588"/>
                    <a:pt x="1855896" y="785588"/>
                  </a:cubicBezTo>
                  <a:lnTo>
                    <a:pt x="7099" y="785588"/>
                  </a:lnTo>
                  <a:cubicBezTo>
                    <a:pt x="5216" y="785588"/>
                    <a:pt x="3411" y="784840"/>
                    <a:pt x="2079" y="783508"/>
                  </a:cubicBezTo>
                  <a:cubicBezTo>
                    <a:pt x="748" y="782177"/>
                    <a:pt x="0" y="780371"/>
                    <a:pt x="0" y="778488"/>
                  </a:cubicBezTo>
                  <a:lnTo>
                    <a:pt x="0" y="7099"/>
                  </a:lnTo>
                  <a:cubicBezTo>
                    <a:pt x="0" y="5216"/>
                    <a:pt x="748" y="3411"/>
                    <a:pt x="2079" y="2079"/>
                  </a:cubicBezTo>
                  <a:cubicBezTo>
                    <a:pt x="3411" y="748"/>
                    <a:pt x="5216" y="0"/>
                    <a:pt x="70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862995" cy="8332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-10800000">
            <a:off x="9222260" y="6039317"/>
            <a:ext cx="2006805" cy="2006805"/>
          </a:xfrm>
          <a:custGeom>
            <a:avLst/>
            <a:gdLst/>
            <a:ahLst/>
            <a:cxnLst/>
            <a:rect r="r" b="b" t="t" l="l"/>
            <a:pathLst>
              <a:path h="2006805" w="2006805">
                <a:moveTo>
                  <a:pt x="0" y="0"/>
                </a:moveTo>
                <a:lnTo>
                  <a:pt x="2006805" y="0"/>
                </a:lnTo>
                <a:lnTo>
                  <a:pt x="2006805" y="2006805"/>
                </a:lnTo>
                <a:lnTo>
                  <a:pt x="0" y="200680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390037" y="6069019"/>
            <a:ext cx="7675703" cy="3189281"/>
            <a:chOff x="0" y="0"/>
            <a:chExt cx="1873243" cy="77833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873243" cy="778339"/>
            </a:xfrm>
            <a:custGeom>
              <a:avLst/>
              <a:gdLst/>
              <a:ahLst/>
              <a:cxnLst/>
              <a:rect r="r" b="b" t="t" l="l"/>
              <a:pathLst>
                <a:path h="778339" w="1873243">
                  <a:moveTo>
                    <a:pt x="7060" y="0"/>
                  </a:moveTo>
                  <a:lnTo>
                    <a:pt x="1866183" y="0"/>
                  </a:lnTo>
                  <a:cubicBezTo>
                    <a:pt x="1870082" y="0"/>
                    <a:pt x="1873243" y="3161"/>
                    <a:pt x="1873243" y="7060"/>
                  </a:cubicBezTo>
                  <a:lnTo>
                    <a:pt x="1873243" y="771279"/>
                  </a:lnTo>
                  <a:cubicBezTo>
                    <a:pt x="1873243" y="773151"/>
                    <a:pt x="1872499" y="774947"/>
                    <a:pt x="1871175" y="776271"/>
                  </a:cubicBezTo>
                  <a:cubicBezTo>
                    <a:pt x="1869851" y="777595"/>
                    <a:pt x="1868055" y="778339"/>
                    <a:pt x="1866183" y="778339"/>
                  </a:cubicBezTo>
                  <a:lnTo>
                    <a:pt x="7060" y="778339"/>
                  </a:lnTo>
                  <a:cubicBezTo>
                    <a:pt x="5188" y="778339"/>
                    <a:pt x="3392" y="777595"/>
                    <a:pt x="2068" y="776271"/>
                  </a:cubicBezTo>
                  <a:cubicBezTo>
                    <a:pt x="744" y="774947"/>
                    <a:pt x="0" y="773151"/>
                    <a:pt x="0" y="771279"/>
                  </a:cubicBezTo>
                  <a:lnTo>
                    <a:pt x="0" y="7060"/>
                  </a:lnTo>
                  <a:cubicBezTo>
                    <a:pt x="0" y="5188"/>
                    <a:pt x="744" y="3392"/>
                    <a:pt x="2068" y="2068"/>
                  </a:cubicBezTo>
                  <a:cubicBezTo>
                    <a:pt x="3392" y="744"/>
                    <a:pt x="5188" y="0"/>
                    <a:pt x="706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1873243" cy="8259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-5400000">
            <a:off x="7058935" y="6039317"/>
            <a:ext cx="2006805" cy="2006805"/>
          </a:xfrm>
          <a:custGeom>
            <a:avLst/>
            <a:gdLst/>
            <a:ahLst/>
            <a:cxnLst/>
            <a:rect r="r" b="b" t="t" l="l"/>
            <a:pathLst>
              <a:path h="2006805" w="2006805">
                <a:moveTo>
                  <a:pt x="0" y="0"/>
                </a:moveTo>
                <a:lnTo>
                  <a:pt x="2006805" y="0"/>
                </a:lnTo>
                <a:lnTo>
                  <a:pt x="2006805" y="2006805"/>
                </a:lnTo>
                <a:lnTo>
                  <a:pt x="0" y="200680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-1504188">
            <a:off x="15968334" y="7773952"/>
            <a:ext cx="2100764" cy="3104393"/>
          </a:xfrm>
          <a:custGeom>
            <a:avLst/>
            <a:gdLst/>
            <a:ahLst/>
            <a:cxnLst/>
            <a:rect r="r" b="b" t="t" l="l"/>
            <a:pathLst>
              <a:path h="3104393" w="2100764">
                <a:moveTo>
                  <a:pt x="0" y="0"/>
                </a:moveTo>
                <a:lnTo>
                  <a:pt x="2100764" y="0"/>
                </a:lnTo>
                <a:lnTo>
                  <a:pt x="2100764" y="3104393"/>
                </a:lnTo>
                <a:lnTo>
                  <a:pt x="0" y="310439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2391943" y="3605625"/>
            <a:ext cx="4457443" cy="1361669"/>
            <a:chOff x="0" y="0"/>
            <a:chExt cx="1087832" cy="33231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87832" cy="332313"/>
            </a:xfrm>
            <a:custGeom>
              <a:avLst/>
              <a:gdLst/>
              <a:ahLst/>
              <a:cxnLst/>
              <a:rect r="r" b="b" t="t" l="l"/>
              <a:pathLst>
                <a:path h="332313" w="1087832">
                  <a:moveTo>
                    <a:pt x="0" y="0"/>
                  </a:moveTo>
                  <a:lnTo>
                    <a:pt x="1087832" y="0"/>
                  </a:lnTo>
                  <a:lnTo>
                    <a:pt x="1087832" y="332313"/>
                  </a:lnTo>
                  <a:lnTo>
                    <a:pt x="0" y="332313"/>
                  </a:lnTo>
                  <a:close/>
                </a:path>
              </a:pathLst>
            </a:custGeom>
            <a:solidFill>
              <a:srgbClr val="B2DEE8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087832" cy="3704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  <a:r>
                <a:rPr lang="en-US" b="true" sz="1400" i="true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Entrenar y optimizar un modelo de Machine Learning capaz de identificar plagas en imágenes de cultivos.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2449093" y="6894076"/>
            <a:ext cx="4457443" cy="1374998"/>
            <a:chOff x="0" y="0"/>
            <a:chExt cx="1087832" cy="33556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87832" cy="335566"/>
            </a:xfrm>
            <a:custGeom>
              <a:avLst/>
              <a:gdLst/>
              <a:ahLst/>
              <a:cxnLst/>
              <a:rect r="r" b="b" t="t" l="l"/>
              <a:pathLst>
                <a:path h="335566" w="1087832">
                  <a:moveTo>
                    <a:pt x="0" y="0"/>
                  </a:moveTo>
                  <a:lnTo>
                    <a:pt x="1087832" y="0"/>
                  </a:lnTo>
                  <a:lnTo>
                    <a:pt x="1087832" y="335566"/>
                  </a:lnTo>
                  <a:lnTo>
                    <a:pt x="0" y="335566"/>
                  </a:lnTo>
                  <a:close/>
                </a:path>
              </a:pathLst>
            </a:custGeom>
            <a:solidFill>
              <a:srgbClr val="B2DEE8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1087832" cy="373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  <a:r>
                <a:rPr lang="en-US" b="true" sz="1400" i="true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Desarrollar un sistema de sincronización online/offline para operar en zonas rurales sin conectividad constante.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1302834" y="6894076"/>
            <a:ext cx="4457443" cy="1374998"/>
            <a:chOff x="0" y="0"/>
            <a:chExt cx="837075" cy="258214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37074" cy="258214"/>
            </a:xfrm>
            <a:custGeom>
              <a:avLst/>
              <a:gdLst/>
              <a:ahLst/>
              <a:cxnLst/>
              <a:rect r="r" b="b" t="t" l="l"/>
              <a:pathLst>
                <a:path h="258214" w="837074">
                  <a:moveTo>
                    <a:pt x="0" y="0"/>
                  </a:moveTo>
                  <a:lnTo>
                    <a:pt x="837074" y="0"/>
                  </a:lnTo>
                  <a:lnTo>
                    <a:pt x="837074" y="258214"/>
                  </a:lnTo>
                  <a:lnTo>
                    <a:pt x="0" y="258214"/>
                  </a:ln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837075" cy="2963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  <a:r>
                <a:rPr lang="en-US" b="true" sz="1400" i="true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Integrar el modelo a una aplicación móvil desarrollada en Kotlin para Android</a:t>
              </a:r>
            </a:p>
          </p:txBody>
        </p:sp>
      </p:grpSp>
      <p:sp>
        <p:nvSpPr>
          <p:cNvPr name="Freeform 30" id="30"/>
          <p:cNvSpPr/>
          <p:nvPr/>
        </p:nvSpPr>
        <p:spPr>
          <a:xfrm flipH="true" flipV="false" rot="0">
            <a:off x="-478361" y="837898"/>
            <a:ext cx="2640940" cy="2237240"/>
          </a:xfrm>
          <a:custGeom>
            <a:avLst/>
            <a:gdLst/>
            <a:ahLst/>
            <a:cxnLst/>
            <a:rect r="r" b="b" t="t" l="l"/>
            <a:pathLst>
              <a:path h="2237240" w="2640940">
                <a:moveTo>
                  <a:pt x="2640939" y="0"/>
                </a:moveTo>
                <a:lnTo>
                  <a:pt x="0" y="0"/>
                </a:lnTo>
                <a:lnTo>
                  <a:pt x="0" y="2237240"/>
                </a:lnTo>
                <a:lnTo>
                  <a:pt x="2640939" y="2237240"/>
                </a:lnTo>
                <a:lnTo>
                  <a:pt x="2640939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-5483539">
            <a:off x="16521943" y="-39276"/>
            <a:ext cx="1660388" cy="1864339"/>
          </a:xfrm>
          <a:custGeom>
            <a:avLst/>
            <a:gdLst/>
            <a:ahLst/>
            <a:cxnLst/>
            <a:rect r="r" b="b" t="t" l="l"/>
            <a:pathLst>
              <a:path h="1864339" w="1660388">
                <a:moveTo>
                  <a:pt x="0" y="0"/>
                </a:moveTo>
                <a:lnTo>
                  <a:pt x="1660388" y="0"/>
                </a:lnTo>
                <a:lnTo>
                  <a:pt x="1660388" y="1864339"/>
                </a:lnTo>
                <a:lnTo>
                  <a:pt x="0" y="186433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true" rot="0">
            <a:off x="-174648" y="7821561"/>
            <a:ext cx="2406696" cy="1492248"/>
          </a:xfrm>
          <a:custGeom>
            <a:avLst/>
            <a:gdLst/>
            <a:ahLst/>
            <a:cxnLst/>
            <a:rect r="r" b="b" t="t" l="l"/>
            <a:pathLst>
              <a:path h="1492248" w="2406696">
                <a:moveTo>
                  <a:pt x="0" y="1492249"/>
                </a:moveTo>
                <a:lnTo>
                  <a:pt x="2406696" y="1492249"/>
                </a:lnTo>
                <a:lnTo>
                  <a:pt x="2406696" y="0"/>
                </a:lnTo>
                <a:lnTo>
                  <a:pt x="0" y="0"/>
                </a:lnTo>
                <a:lnTo>
                  <a:pt x="0" y="1492249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3" id="33"/>
          <p:cNvGrpSpPr/>
          <p:nvPr/>
        </p:nvGrpSpPr>
        <p:grpSpPr>
          <a:xfrm rot="0">
            <a:off x="11302834" y="3590677"/>
            <a:ext cx="4457443" cy="1376617"/>
            <a:chOff x="0" y="0"/>
            <a:chExt cx="837075" cy="25851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37074" cy="258518"/>
            </a:xfrm>
            <a:custGeom>
              <a:avLst/>
              <a:gdLst/>
              <a:ahLst/>
              <a:cxnLst/>
              <a:rect r="r" b="b" t="t" l="l"/>
              <a:pathLst>
                <a:path h="258518" w="837074">
                  <a:moveTo>
                    <a:pt x="0" y="0"/>
                  </a:moveTo>
                  <a:lnTo>
                    <a:pt x="837074" y="0"/>
                  </a:lnTo>
                  <a:lnTo>
                    <a:pt x="837074" y="258518"/>
                  </a:lnTo>
                  <a:lnTo>
                    <a:pt x="0" y="258518"/>
                  </a:lnTo>
                  <a:close/>
                </a:path>
              </a:pathLst>
            </a:custGeom>
            <a:solidFill>
              <a:srgbClr val="FE8603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38100"/>
              <a:ext cx="837075" cy="2966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  <a:r>
                <a:rPr lang="en-US" b="true" sz="1400" i="true">
                  <a:solidFill>
                    <a:srgbClr val="000000"/>
                  </a:solidFill>
                  <a:latin typeface="Cy Grotesk Key Bold"/>
                  <a:ea typeface="Cy Grotesk Key Bold"/>
                  <a:cs typeface="Cy Grotesk Key Bold"/>
                  <a:sym typeface="Cy Grotesk Key Bold"/>
                </a:rPr>
                <a:t>Implementar un módulo de historial que almacene diagnósticos anteriores</a:t>
              </a: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7774481" y="4589147"/>
            <a:ext cx="1047589" cy="928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93"/>
              </a:lnSpc>
              <a:spcBef>
                <a:spcPct val="0"/>
              </a:spcBef>
            </a:pPr>
            <a:r>
              <a:rPr lang="en-US" b="true" sz="6422" spc="1130">
                <a:solidFill>
                  <a:srgbClr val="FFFFFF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1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774481" y="6392340"/>
            <a:ext cx="1047589" cy="920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93"/>
              </a:lnSpc>
              <a:spcBef>
                <a:spcPct val="0"/>
              </a:spcBef>
            </a:pPr>
            <a:r>
              <a:rPr lang="en-US" b="true" sz="6422" spc="1130">
                <a:solidFill>
                  <a:srgbClr val="1187A1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3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479934" y="4597433"/>
            <a:ext cx="1047589" cy="920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93"/>
              </a:lnSpc>
              <a:spcBef>
                <a:spcPct val="0"/>
              </a:spcBef>
            </a:pPr>
            <a:r>
              <a:rPr lang="en-US" b="true" sz="6422" spc="1130">
                <a:solidFill>
                  <a:srgbClr val="FE8603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2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479934" y="6392340"/>
            <a:ext cx="1047589" cy="920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93"/>
              </a:lnSpc>
              <a:spcBef>
                <a:spcPct val="0"/>
              </a:spcBef>
            </a:pPr>
            <a:r>
              <a:rPr lang="en-US" b="true" sz="6422" spc="1130">
                <a:solidFill>
                  <a:srgbClr val="FFFFFF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4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780879" y="2940257"/>
            <a:ext cx="3138559" cy="397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33"/>
              </a:lnSpc>
              <a:spcBef>
                <a:spcPct val="0"/>
              </a:spcBef>
            </a:pPr>
            <a:r>
              <a:rPr lang="en-US" b="true" sz="2309">
                <a:solidFill>
                  <a:srgbClr val="FFFFFF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ENTREGAR UNA 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D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74686" y="396566"/>
            <a:ext cx="5535989" cy="9727851"/>
            <a:chOff x="0" y="0"/>
            <a:chExt cx="1458038" cy="256206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58038" cy="2562068"/>
            </a:xfrm>
            <a:custGeom>
              <a:avLst/>
              <a:gdLst/>
              <a:ahLst/>
              <a:cxnLst/>
              <a:rect r="r" b="b" t="t" l="l"/>
              <a:pathLst>
                <a:path h="2562068" w="1458038">
                  <a:moveTo>
                    <a:pt x="139847" y="0"/>
                  </a:moveTo>
                  <a:lnTo>
                    <a:pt x="1318191" y="0"/>
                  </a:lnTo>
                  <a:cubicBezTo>
                    <a:pt x="1395427" y="0"/>
                    <a:pt x="1458038" y="62612"/>
                    <a:pt x="1458038" y="139847"/>
                  </a:cubicBezTo>
                  <a:lnTo>
                    <a:pt x="1458038" y="2422221"/>
                  </a:lnTo>
                  <a:cubicBezTo>
                    <a:pt x="1458038" y="2499456"/>
                    <a:pt x="1395427" y="2562068"/>
                    <a:pt x="1318191" y="2562068"/>
                  </a:cubicBezTo>
                  <a:lnTo>
                    <a:pt x="139847" y="2562068"/>
                  </a:lnTo>
                  <a:cubicBezTo>
                    <a:pt x="62612" y="2562068"/>
                    <a:pt x="0" y="2499456"/>
                    <a:pt x="0" y="2422221"/>
                  </a:cubicBezTo>
                  <a:lnTo>
                    <a:pt x="0" y="139847"/>
                  </a:lnTo>
                  <a:cubicBezTo>
                    <a:pt x="0" y="62612"/>
                    <a:pt x="62612" y="0"/>
                    <a:pt x="139847" y="0"/>
                  </a:cubicBezTo>
                  <a:close/>
                </a:path>
              </a:pathLst>
            </a:custGeom>
            <a:solidFill>
              <a:srgbClr val="91B24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458038" cy="260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687611" y="1615784"/>
            <a:ext cx="2224350" cy="2224350"/>
          </a:xfrm>
          <a:custGeom>
            <a:avLst/>
            <a:gdLst/>
            <a:ahLst/>
            <a:cxnLst/>
            <a:rect r="r" b="b" t="t" l="l"/>
            <a:pathLst>
              <a:path h="2224350" w="2224350">
                <a:moveTo>
                  <a:pt x="0" y="0"/>
                </a:moveTo>
                <a:lnTo>
                  <a:pt x="2224350" y="0"/>
                </a:lnTo>
                <a:lnTo>
                  <a:pt x="2224350" y="2224350"/>
                </a:lnTo>
                <a:lnTo>
                  <a:pt x="0" y="222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943369" y="396566"/>
            <a:ext cx="5269945" cy="9727851"/>
            <a:chOff x="0" y="0"/>
            <a:chExt cx="1387969" cy="256206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87969" cy="2562068"/>
            </a:xfrm>
            <a:custGeom>
              <a:avLst/>
              <a:gdLst/>
              <a:ahLst/>
              <a:cxnLst/>
              <a:rect r="r" b="b" t="t" l="l"/>
              <a:pathLst>
                <a:path h="2562068" w="1387969">
                  <a:moveTo>
                    <a:pt x="146907" y="0"/>
                  </a:moveTo>
                  <a:lnTo>
                    <a:pt x="1241062" y="0"/>
                  </a:lnTo>
                  <a:cubicBezTo>
                    <a:pt x="1322197" y="0"/>
                    <a:pt x="1387969" y="65773"/>
                    <a:pt x="1387969" y="146907"/>
                  </a:cubicBezTo>
                  <a:lnTo>
                    <a:pt x="1387969" y="2415161"/>
                  </a:lnTo>
                  <a:cubicBezTo>
                    <a:pt x="1387969" y="2496295"/>
                    <a:pt x="1322197" y="2562068"/>
                    <a:pt x="1241062" y="2562068"/>
                  </a:cubicBezTo>
                  <a:lnTo>
                    <a:pt x="146907" y="2562068"/>
                  </a:lnTo>
                  <a:cubicBezTo>
                    <a:pt x="65773" y="2562068"/>
                    <a:pt x="0" y="2496295"/>
                    <a:pt x="0" y="2415161"/>
                  </a:cubicBezTo>
                  <a:lnTo>
                    <a:pt x="0" y="146907"/>
                  </a:lnTo>
                  <a:cubicBezTo>
                    <a:pt x="0" y="65773"/>
                    <a:pt x="65773" y="0"/>
                    <a:pt x="146907" y="0"/>
                  </a:cubicBezTo>
                  <a:close/>
                </a:path>
              </a:pathLst>
            </a:custGeom>
            <a:solidFill>
              <a:srgbClr val="9A9C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387969" cy="260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3633875" y="4420285"/>
            <a:ext cx="2331822" cy="1949986"/>
          </a:xfrm>
          <a:custGeom>
            <a:avLst/>
            <a:gdLst/>
            <a:ahLst/>
            <a:cxnLst/>
            <a:rect r="r" b="b" t="t" l="l"/>
            <a:pathLst>
              <a:path h="1949986" w="2331822">
                <a:moveTo>
                  <a:pt x="0" y="0"/>
                </a:moveTo>
                <a:lnTo>
                  <a:pt x="2331822" y="0"/>
                </a:lnTo>
                <a:lnTo>
                  <a:pt x="2331822" y="1949987"/>
                </a:lnTo>
                <a:lnTo>
                  <a:pt x="0" y="19499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544473" y="4420285"/>
            <a:ext cx="2333782" cy="2333782"/>
          </a:xfrm>
          <a:custGeom>
            <a:avLst/>
            <a:gdLst/>
            <a:ahLst/>
            <a:cxnLst/>
            <a:rect r="r" b="b" t="t" l="l"/>
            <a:pathLst>
              <a:path h="2333782" w="2333782">
                <a:moveTo>
                  <a:pt x="0" y="0"/>
                </a:moveTo>
                <a:lnTo>
                  <a:pt x="2333782" y="0"/>
                </a:lnTo>
                <a:lnTo>
                  <a:pt x="2333782" y="2333782"/>
                </a:lnTo>
                <a:lnTo>
                  <a:pt x="0" y="23337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459847" y="7113037"/>
            <a:ext cx="2765666" cy="2804224"/>
          </a:xfrm>
          <a:custGeom>
            <a:avLst/>
            <a:gdLst/>
            <a:ahLst/>
            <a:cxnLst/>
            <a:rect r="r" b="b" t="t" l="l"/>
            <a:pathLst>
              <a:path h="2804224" w="2765666">
                <a:moveTo>
                  <a:pt x="0" y="0"/>
                </a:moveTo>
                <a:lnTo>
                  <a:pt x="2765667" y="0"/>
                </a:lnTo>
                <a:lnTo>
                  <a:pt x="2765667" y="2804224"/>
                </a:lnTo>
                <a:lnTo>
                  <a:pt x="0" y="280422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435220" y="7581635"/>
            <a:ext cx="2552287" cy="2431053"/>
          </a:xfrm>
          <a:custGeom>
            <a:avLst/>
            <a:gdLst/>
            <a:ahLst/>
            <a:cxnLst/>
            <a:rect r="r" b="b" t="t" l="l"/>
            <a:pathLst>
              <a:path h="2431053" w="2552287">
                <a:moveTo>
                  <a:pt x="0" y="0"/>
                </a:moveTo>
                <a:lnTo>
                  <a:pt x="2552287" y="0"/>
                </a:lnTo>
                <a:lnTo>
                  <a:pt x="2552287" y="2431053"/>
                </a:lnTo>
                <a:lnTo>
                  <a:pt x="0" y="243105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164057" y="1652184"/>
            <a:ext cx="3094614" cy="2398326"/>
          </a:xfrm>
          <a:custGeom>
            <a:avLst/>
            <a:gdLst/>
            <a:ahLst/>
            <a:cxnLst/>
            <a:rect r="r" b="b" t="t" l="l"/>
            <a:pathLst>
              <a:path h="2398326" w="3094614">
                <a:moveTo>
                  <a:pt x="0" y="0"/>
                </a:moveTo>
                <a:lnTo>
                  <a:pt x="3094614" y="0"/>
                </a:lnTo>
                <a:lnTo>
                  <a:pt x="3094614" y="2398326"/>
                </a:lnTo>
                <a:lnTo>
                  <a:pt x="0" y="239832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680291" y="845061"/>
            <a:ext cx="2238989" cy="435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6"/>
              </a:lnSpc>
              <a:spcBef>
                <a:spcPct val="0"/>
              </a:spcBef>
            </a:pPr>
            <a:r>
              <a:rPr lang="en-US" b="true" sz="2935">
                <a:solidFill>
                  <a:srgbClr val="000000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ALCANCES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51761" y="846485"/>
            <a:ext cx="2859528" cy="435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6"/>
              </a:lnSpc>
              <a:spcBef>
                <a:spcPct val="0"/>
              </a:spcBef>
            </a:pPr>
            <a:r>
              <a:rPr lang="en-US" b="true" sz="2935">
                <a:solidFill>
                  <a:srgbClr val="000000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LIMITACIONES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87A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60859" y="898251"/>
            <a:ext cx="10004859" cy="1400332"/>
            <a:chOff x="0" y="0"/>
            <a:chExt cx="2635025" cy="3688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35025" cy="368812"/>
            </a:xfrm>
            <a:custGeom>
              <a:avLst/>
              <a:gdLst/>
              <a:ahLst/>
              <a:cxnLst/>
              <a:rect r="r" b="b" t="t" l="l"/>
              <a:pathLst>
                <a:path h="368812" w="2635025">
                  <a:moveTo>
                    <a:pt x="0" y="0"/>
                  </a:moveTo>
                  <a:lnTo>
                    <a:pt x="2635025" y="0"/>
                  </a:lnTo>
                  <a:lnTo>
                    <a:pt x="2635025" y="368812"/>
                  </a:lnTo>
                  <a:lnTo>
                    <a:pt x="0" y="368812"/>
                  </a:lnTo>
                  <a:close/>
                </a:path>
              </a:pathLst>
            </a:custGeom>
            <a:solidFill>
              <a:srgbClr val="B2DEE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635025" cy="4164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385479" y="2609914"/>
            <a:ext cx="12589282" cy="6065476"/>
            <a:chOff x="0" y="0"/>
            <a:chExt cx="3315696" cy="15974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315696" cy="1597492"/>
            </a:xfrm>
            <a:custGeom>
              <a:avLst/>
              <a:gdLst/>
              <a:ahLst/>
              <a:cxnLst/>
              <a:rect r="r" b="b" t="t" l="l"/>
              <a:pathLst>
                <a:path h="1597492" w="3315696">
                  <a:moveTo>
                    <a:pt x="31363" y="0"/>
                  </a:moveTo>
                  <a:lnTo>
                    <a:pt x="3284332" y="0"/>
                  </a:lnTo>
                  <a:cubicBezTo>
                    <a:pt x="3292651" y="0"/>
                    <a:pt x="3300628" y="3304"/>
                    <a:pt x="3306510" y="9186"/>
                  </a:cubicBezTo>
                  <a:cubicBezTo>
                    <a:pt x="3312391" y="15068"/>
                    <a:pt x="3315696" y="23045"/>
                    <a:pt x="3315696" y="31363"/>
                  </a:cubicBezTo>
                  <a:lnTo>
                    <a:pt x="3315696" y="1566129"/>
                  </a:lnTo>
                  <a:cubicBezTo>
                    <a:pt x="3315696" y="1583450"/>
                    <a:pt x="3301654" y="1597492"/>
                    <a:pt x="3284332" y="1597492"/>
                  </a:cubicBezTo>
                  <a:lnTo>
                    <a:pt x="31363" y="1597492"/>
                  </a:lnTo>
                  <a:cubicBezTo>
                    <a:pt x="23045" y="1597492"/>
                    <a:pt x="15068" y="1594187"/>
                    <a:pt x="9186" y="1588306"/>
                  </a:cubicBezTo>
                  <a:cubicBezTo>
                    <a:pt x="3304" y="1582424"/>
                    <a:pt x="0" y="1574447"/>
                    <a:pt x="0" y="1566129"/>
                  </a:cubicBezTo>
                  <a:lnTo>
                    <a:pt x="0" y="31363"/>
                  </a:lnTo>
                  <a:cubicBezTo>
                    <a:pt x="0" y="14042"/>
                    <a:pt x="14042" y="0"/>
                    <a:pt x="31363" y="0"/>
                  </a:cubicBezTo>
                  <a:close/>
                </a:path>
              </a:pathLst>
            </a:custGeom>
            <a:solidFill>
              <a:srgbClr val="B2DEE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3315696" cy="15974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051744" y="2796951"/>
            <a:ext cx="11301259" cy="5650629"/>
          </a:xfrm>
          <a:custGeom>
            <a:avLst/>
            <a:gdLst/>
            <a:ahLst/>
            <a:cxnLst/>
            <a:rect r="r" b="b" t="t" l="l"/>
            <a:pathLst>
              <a:path h="5650629" w="11301259">
                <a:moveTo>
                  <a:pt x="0" y="0"/>
                </a:moveTo>
                <a:lnTo>
                  <a:pt x="11301259" y="0"/>
                </a:lnTo>
                <a:lnTo>
                  <a:pt x="11301259" y="5650630"/>
                </a:lnTo>
                <a:lnTo>
                  <a:pt x="0" y="56506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42109" y="914819"/>
            <a:ext cx="11742320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true">
                <a:solidFill>
                  <a:srgbClr val="1187A1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METODOLOGÍA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87A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Object 2" id="2"/>
          <p:cNvGraphicFramePr/>
          <p:nvPr/>
        </p:nvGraphicFramePr>
        <p:xfrm>
          <a:off x="861014" y="1444600"/>
          <a:ext cx="26403300" cy="4610100"/>
        </p:xfrm>
        <a:graphic>
          <a:graphicData uri="http://schemas.openxmlformats.org/presentationml/2006/ole">
            <p:oleObj imgW="31673800" imgH="98806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6513798" y="388026"/>
            <a:ext cx="5260403" cy="750002"/>
            <a:chOff x="0" y="0"/>
            <a:chExt cx="1385456" cy="19753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5456" cy="197531"/>
            </a:xfrm>
            <a:custGeom>
              <a:avLst/>
              <a:gdLst/>
              <a:ahLst/>
              <a:cxnLst/>
              <a:rect r="r" b="b" t="t" l="l"/>
              <a:pathLst>
                <a:path h="197531" w="1385456">
                  <a:moveTo>
                    <a:pt x="0" y="0"/>
                  </a:moveTo>
                  <a:lnTo>
                    <a:pt x="1385456" y="0"/>
                  </a:lnTo>
                  <a:lnTo>
                    <a:pt x="1385456" y="197531"/>
                  </a:lnTo>
                  <a:lnTo>
                    <a:pt x="0" y="197531"/>
                  </a:lnTo>
                  <a:close/>
                </a:path>
              </a:pathLst>
            </a:custGeom>
            <a:solidFill>
              <a:srgbClr val="B2DEE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85456" cy="2451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194689" y="525928"/>
            <a:ext cx="3898621" cy="50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6"/>
              </a:lnSpc>
              <a:spcBef>
                <a:spcPct val="0"/>
              </a:spcBef>
            </a:pPr>
            <a:r>
              <a:rPr lang="en-US" b="true" sz="3501">
                <a:solidFill>
                  <a:srgbClr val="1187A1"/>
                </a:solidFill>
                <a:latin typeface="Cy Grotesk Key Bold"/>
                <a:ea typeface="Cy Grotesk Key Bold"/>
                <a:cs typeface="Cy Grotesk Key Bold"/>
                <a:sym typeface="Cy Grotesk Key Bold"/>
              </a:rPr>
              <a:t>CRONOGRAMA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DAGx-NsUtTw</dc:identifier>
  <dcterms:modified xsi:type="dcterms:W3CDTF">2011-08-01T06:04:30Z</dcterms:modified>
  <cp:revision>1</cp:revision>
  <dc:title>Equipo</dc:title>
</cp:coreProperties>
</file>

<file path=docProps/thumbnail.jpeg>
</file>